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handoutMasterIdLst>
    <p:handoutMasterId r:id="rId22"/>
  </p:handoutMasterIdLst>
  <p:sldIdLst>
    <p:sldId id="257" r:id="rId3"/>
    <p:sldId id="258" r:id="rId4"/>
    <p:sldId id="259" r:id="rId5"/>
    <p:sldId id="264" r:id="rId6"/>
    <p:sldId id="266" r:id="rId7"/>
    <p:sldId id="260" r:id="rId8"/>
    <p:sldId id="267" r:id="rId9"/>
    <p:sldId id="268" r:id="rId10"/>
    <p:sldId id="270" r:id="rId11"/>
    <p:sldId id="271" r:id="rId12"/>
    <p:sldId id="261" r:id="rId13"/>
    <p:sldId id="273" r:id="rId14"/>
    <p:sldId id="274" r:id="rId15"/>
    <p:sldId id="275" r:id="rId16"/>
    <p:sldId id="272" r:id="rId17"/>
    <p:sldId id="276" r:id="rId18"/>
    <p:sldId id="277" r:id="rId19"/>
    <p:sldId id="280" r:id="rId20"/>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110" d="100"/>
          <a:sy n="110" d="100"/>
        </p:scale>
        <p:origin x="658" y="-10"/>
      </p:cViewPr>
      <p:guideLst>
        <p:guide orient="horz" pos="16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0F9B84EA-7D68-4D60-9CB1-D50884785D1C}" type="datetimeFigureOut">
              <a:rPr lang="zh-CN" altLang="en-US"/>
              <a:pPr/>
              <a:t>2020/3/29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noProof="1" smtClean="0"/>
            </a:lvl1pPr>
          </a:lstStyle>
          <a:p>
            <a:fld id="{9D42E55E-54DD-486C-BFCA-22D0A6956A0F}"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lvl1pPr>
          </a:lstStyle>
          <a:p>
            <a:fld id="{D2A48B96-639E-45A3-A0BA-2464DFDB1FAA}" type="datetimeFigureOut">
              <a:rPr lang="zh-CN" altLang="en-US"/>
              <a:pPr/>
              <a:t>2020/3/29</a:t>
            </a:fld>
            <a:endParaRPr lang="zh-CN" altLang="en-US"/>
          </a:p>
        </p:txBody>
      </p:sp>
      <p:sp>
        <p:nvSpPr>
          <p:cNvPr id="54276"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54277"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noProof="1" smtClean="0"/>
            </a:lvl1pPr>
          </a:lstStyle>
          <a:p>
            <a:fld id="{D7E95D85-8441-4E32-8215-D631994E0BF7}"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ChangeArrowheads="1"/>
          </p:cNvSpPr>
          <p:nvPr>
            <p:ph type="sldImg" idx="4294967295"/>
          </p:nvPr>
        </p:nvSpPr>
        <p:spPr>
          <a:ln>
            <a:miter lim="800000"/>
          </a:ln>
        </p:spPr>
      </p:sp>
      <p:sp>
        <p:nvSpPr>
          <p:cNvPr id="56322" name="备注占位符 2"/>
          <p:cNvSpPr>
            <a:spLocks noGrp="1" noChangeArrowheads="1"/>
          </p:cNvSpPr>
          <p:nvPr>
            <p:ph type="body" idx="4294967295"/>
          </p:nvPr>
        </p:nvSpPr>
        <p:spPr/>
        <p:txBody>
          <a:bodyPr/>
          <a:lstStyle/>
          <a:p>
            <a:endParaRPr lang="zh-CN" altLang="en-US" smtClean="0"/>
          </a:p>
        </p:txBody>
      </p:sp>
      <p:sp>
        <p:nvSpPr>
          <p:cNvPr id="563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2FD214DD-CFFB-4F38-926B-4426B3E75553}" type="slidenum">
              <a:rPr lang="zh-CN"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ChangeArrowheads="1"/>
          </p:cNvSpPr>
          <p:nvPr>
            <p:ph type="sldImg" idx="4294967295"/>
          </p:nvPr>
        </p:nvSpPr>
        <p:spPr>
          <a:ln>
            <a:miter lim="800000"/>
          </a:ln>
        </p:spPr>
      </p:sp>
      <p:sp>
        <p:nvSpPr>
          <p:cNvPr id="74754" name="备注占位符 2"/>
          <p:cNvSpPr>
            <a:spLocks noGrp="1" noChangeArrowheads="1"/>
          </p:cNvSpPr>
          <p:nvPr>
            <p:ph type="body" idx="4294967295"/>
          </p:nvPr>
        </p:nvSpPr>
        <p:spPr/>
        <p:txBody>
          <a:bodyPr/>
          <a:lstStyle/>
          <a:p>
            <a:endParaRPr lang="zh-CN" altLang="en-US" smtClean="0"/>
          </a:p>
        </p:txBody>
      </p:sp>
      <p:sp>
        <p:nvSpPr>
          <p:cNvPr id="747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E0F04D6E-047B-4F19-A984-F37C7215D2B5}" type="slidenum">
              <a:rPr lang="zh-CN" altLang="en-US"/>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1"/>
          <p:cNvSpPr>
            <a:spLocks noGrp="1" noRot="1" noChangeAspect="1" noChangeArrowheads="1"/>
          </p:cNvSpPr>
          <p:nvPr>
            <p:ph type="sldImg" idx="4294967295"/>
          </p:nvPr>
        </p:nvSpPr>
        <p:spPr>
          <a:ln>
            <a:miter lim="800000"/>
          </a:ln>
        </p:spPr>
      </p:sp>
      <p:sp>
        <p:nvSpPr>
          <p:cNvPr id="76802" name="备注占位符 2"/>
          <p:cNvSpPr>
            <a:spLocks noGrp="1" noChangeArrowheads="1"/>
          </p:cNvSpPr>
          <p:nvPr>
            <p:ph type="body" idx="4294967295"/>
          </p:nvPr>
        </p:nvSpPr>
        <p:spPr/>
        <p:txBody>
          <a:bodyPr/>
          <a:lstStyle/>
          <a:p>
            <a:endParaRPr lang="zh-CN" altLang="en-US" smtClean="0"/>
          </a:p>
        </p:txBody>
      </p:sp>
      <p:sp>
        <p:nvSpPr>
          <p:cNvPr id="768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1D8E2915-AE30-4432-8971-A5F2F7979D9C}" type="slidenum">
              <a:rPr lang="zh-CN" altLang="en-US"/>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noChangeArrowheads="1"/>
          </p:cNvSpPr>
          <p:nvPr>
            <p:ph type="sldImg" idx="4294967295"/>
          </p:nvPr>
        </p:nvSpPr>
        <p:spPr>
          <a:ln>
            <a:miter lim="800000"/>
          </a:ln>
        </p:spPr>
      </p:sp>
      <p:sp>
        <p:nvSpPr>
          <p:cNvPr id="78850" name="备注占位符 2"/>
          <p:cNvSpPr>
            <a:spLocks noGrp="1" noChangeArrowheads="1"/>
          </p:cNvSpPr>
          <p:nvPr>
            <p:ph type="body" idx="4294967295"/>
          </p:nvPr>
        </p:nvSpPr>
        <p:spPr/>
        <p:txBody>
          <a:bodyPr/>
          <a:lstStyle/>
          <a:p>
            <a:endParaRPr lang="zh-CN" altLang="en-US" smtClean="0"/>
          </a:p>
        </p:txBody>
      </p:sp>
      <p:sp>
        <p:nvSpPr>
          <p:cNvPr id="788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DE728A18-17EF-43E8-B85F-8EBED4635A46}" type="slidenum">
              <a:rPr lang="zh-CN" altLang="en-US"/>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noChangeArrowheads="1"/>
          </p:cNvSpPr>
          <p:nvPr>
            <p:ph type="sldImg" idx="4294967295"/>
          </p:nvPr>
        </p:nvSpPr>
        <p:spPr>
          <a:ln>
            <a:miter lim="800000"/>
          </a:ln>
        </p:spPr>
      </p:sp>
      <p:sp>
        <p:nvSpPr>
          <p:cNvPr id="80898" name="备注占位符 2"/>
          <p:cNvSpPr>
            <a:spLocks noGrp="1" noChangeArrowheads="1"/>
          </p:cNvSpPr>
          <p:nvPr>
            <p:ph type="body" idx="4294967295"/>
          </p:nvPr>
        </p:nvSpPr>
        <p:spPr/>
        <p:txBody>
          <a:bodyPr/>
          <a:lstStyle/>
          <a:p>
            <a:endParaRPr lang="zh-CN" altLang="en-US" smtClean="0"/>
          </a:p>
        </p:txBody>
      </p:sp>
      <p:sp>
        <p:nvSpPr>
          <p:cNvPr id="808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0BB0259F-F220-47DE-AFB9-FD5EBD1AF1A6}" type="slidenum">
              <a:rPr lang="zh-CN" altLang="en-US"/>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1"/>
          <p:cNvSpPr>
            <a:spLocks noGrp="1" noRot="1" noChangeAspect="1" noChangeArrowheads="1"/>
          </p:cNvSpPr>
          <p:nvPr>
            <p:ph type="sldImg" idx="4294967295"/>
          </p:nvPr>
        </p:nvSpPr>
        <p:spPr>
          <a:ln>
            <a:miter lim="800000"/>
          </a:ln>
        </p:spPr>
      </p:sp>
      <p:sp>
        <p:nvSpPr>
          <p:cNvPr id="82946" name="备注占位符 2"/>
          <p:cNvSpPr>
            <a:spLocks noGrp="1" noChangeArrowheads="1"/>
          </p:cNvSpPr>
          <p:nvPr>
            <p:ph type="body" idx="4294967295"/>
          </p:nvPr>
        </p:nvSpPr>
        <p:spPr/>
        <p:txBody>
          <a:bodyPr/>
          <a:lstStyle/>
          <a:p>
            <a:endParaRPr lang="zh-CN" altLang="en-US" smtClean="0"/>
          </a:p>
        </p:txBody>
      </p:sp>
      <p:sp>
        <p:nvSpPr>
          <p:cNvPr id="8294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540F313-18FF-4BF8-83C1-E11781053B96}" type="slidenum">
              <a:rPr lang="zh-CN" altLang="en-US"/>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1"/>
          <p:cNvSpPr>
            <a:spLocks noGrp="1" noRot="1" noChangeAspect="1" noChangeArrowheads="1"/>
          </p:cNvSpPr>
          <p:nvPr>
            <p:ph type="sldImg" idx="4294967295"/>
          </p:nvPr>
        </p:nvSpPr>
        <p:spPr>
          <a:ln>
            <a:miter lim="800000"/>
          </a:ln>
        </p:spPr>
      </p:sp>
      <p:sp>
        <p:nvSpPr>
          <p:cNvPr id="84994" name="备注占位符 2"/>
          <p:cNvSpPr>
            <a:spLocks noGrp="1" noChangeArrowheads="1"/>
          </p:cNvSpPr>
          <p:nvPr>
            <p:ph type="body" idx="4294967295"/>
          </p:nvPr>
        </p:nvSpPr>
        <p:spPr/>
        <p:txBody>
          <a:bodyPr/>
          <a:lstStyle/>
          <a:p>
            <a:endParaRPr lang="zh-CN" altLang="en-US" smtClean="0"/>
          </a:p>
        </p:txBody>
      </p:sp>
      <p:sp>
        <p:nvSpPr>
          <p:cNvPr id="849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6636AFEB-C9B5-4504-866E-2E0DAC2A2DD4}" type="slidenum">
              <a:rPr lang="zh-CN" altLang="en-US"/>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ChangeArrowheads="1"/>
          </p:cNvSpPr>
          <p:nvPr>
            <p:ph type="sldImg" idx="4294967295"/>
          </p:nvPr>
        </p:nvSpPr>
        <p:spPr>
          <a:ln>
            <a:miter lim="800000"/>
          </a:ln>
        </p:spPr>
      </p:sp>
      <p:sp>
        <p:nvSpPr>
          <p:cNvPr id="87042" name="备注占位符 2"/>
          <p:cNvSpPr>
            <a:spLocks noGrp="1" noChangeArrowheads="1"/>
          </p:cNvSpPr>
          <p:nvPr>
            <p:ph type="body" idx="4294967295"/>
          </p:nvPr>
        </p:nvSpPr>
        <p:spPr/>
        <p:txBody>
          <a:bodyPr/>
          <a:lstStyle/>
          <a:p>
            <a:endParaRPr lang="zh-CN" altLang="en-US" smtClean="0"/>
          </a:p>
        </p:txBody>
      </p:sp>
      <p:sp>
        <p:nvSpPr>
          <p:cNvPr id="870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2F537A2F-317D-4F81-8BD2-73CB1D3F991A}" type="slidenum">
              <a:rPr lang="zh-CN" altLang="en-US"/>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1"/>
          <p:cNvSpPr>
            <a:spLocks noGrp="1" noRot="1" noChangeAspect="1" noChangeArrowheads="1"/>
          </p:cNvSpPr>
          <p:nvPr>
            <p:ph type="sldImg" idx="4294967295"/>
          </p:nvPr>
        </p:nvSpPr>
        <p:spPr>
          <a:ln>
            <a:miter lim="800000"/>
          </a:ln>
        </p:spPr>
      </p:sp>
      <p:sp>
        <p:nvSpPr>
          <p:cNvPr id="89090" name="备注占位符 2"/>
          <p:cNvSpPr>
            <a:spLocks noGrp="1" noChangeArrowheads="1"/>
          </p:cNvSpPr>
          <p:nvPr>
            <p:ph type="body" idx="4294967295"/>
          </p:nvPr>
        </p:nvSpPr>
        <p:spPr/>
        <p:txBody>
          <a:bodyPr/>
          <a:lstStyle/>
          <a:p>
            <a:endParaRPr lang="zh-CN" altLang="en-US" smtClean="0"/>
          </a:p>
        </p:txBody>
      </p:sp>
      <p:sp>
        <p:nvSpPr>
          <p:cNvPr id="890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D4C35E4A-0484-4932-9A98-FC5788AB8F6E}" type="slidenum">
              <a:rPr lang="zh-CN" altLang="en-US"/>
              <a:pPr/>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noChangeArrowheads="1" noTextEdit="1"/>
          </p:cNvSpPr>
          <p:nvPr>
            <p:ph type="sldImg" idx="4294967295"/>
          </p:nvPr>
        </p:nvSpPr>
        <p:spPr>
          <a:ln>
            <a:miter lim="800000"/>
          </a:ln>
        </p:spPr>
      </p:sp>
      <p:sp>
        <p:nvSpPr>
          <p:cNvPr id="58370" name="备注占位符 2"/>
          <p:cNvSpPr>
            <a:spLocks noGrp="1" noChangeArrowheads="1"/>
          </p:cNvSpPr>
          <p:nvPr>
            <p:ph type="body" idx="4294967295"/>
          </p:nvPr>
        </p:nvSpPr>
        <p:spPr/>
        <p:txBody>
          <a:bodyPr/>
          <a:lstStyle/>
          <a:p>
            <a:endParaRPr lang="zh-CN" altLang="en-US" smtClean="0"/>
          </a:p>
        </p:txBody>
      </p:sp>
      <p:sp>
        <p:nvSpPr>
          <p:cNvPr id="583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4A5A16EF-F09B-4352-8815-F1AC25249D0A}" type="slidenum">
              <a:rPr lang="zh-CN" altLang="en-US">
                <a:latin typeface="微软雅黑" panose="020B0503020204020204" pitchFamily="34" charset="-122"/>
                <a:ea typeface="微软雅黑" panose="020B0503020204020204" pitchFamily="34" charset="-122"/>
              </a:rPr>
              <a:pPr/>
              <a:t>2</a:t>
            </a:fld>
            <a:endParaRPr lang="zh-CN" altLang="en-US">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p:cNvSpPr>
          <p:nvPr>
            <p:ph type="sldImg" idx="4294967295"/>
          </p:nvPr>
        </p:nvSpPr>
        <p:spPr>
          <a:ln>
            <a:miter lim="800000"/>
          </a:ln>
        </p:spPr>
      </p:sp>
      <p:sp>
        <p:nvSpPr>
          <p:cNvPr id="60418" name="备注占位符 2"/>
          <p:cNvSpPr>
            <a:spLocks noGrp="1" noChangeArrowheads="1"/>
          </p:cNvSpPr>
          <p:nvPr>
            <p:ph type="body" idx="4294967295"/>
          </p:nvPr>
        </p:nvSpPr>
        <p:spPr/>
        <p:txBody>
          <a:bodyPr/>
          <a:lstStyle/>
          <a:p>
            <a:endParaRPr lang="zh-CN" altLang="en-US" smtClean="0"/>
          </a:p>
        </p:txBody>
      </p:sp>
      <p:sp>
        <p:nvSpPr>
          <p:cNvPr id="604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D183324-02F4-4FA7-A4DB-4C1E01A483E4}" type="slidenum">
              <a:rPr lang="zh-CN" altLang="en-US"/>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p:cNvSpPr>
          <p:nvPr>
            <p:ph type="sldImg" idx="4294967295"/>
          </p:nvPr>
        </p:nvSpPr>
        <p:spPr>
          <a:ln>
            <a:miter lim="800000"/>
          </a:ln>
        </p:spPr>
      </p:sp>
      <p:sp>
        <p:nvSpPr>
          <p:cNvPr id="62466" name="备注占位符 2"/>
          <p:cNvSpPr>
            <a:spLocks noGrp="1" noChangeArrowheads="1"/>
          </p:cNvSpPr>
          <p:nvPr>
            <p:ph type="body" idx="4294967295"/>
          </p:nvPr>
        </p:nvSpPr>
        <p:spPr/>
        <p:txBody>
          <a:bodyPr/>
          <a:lstStyle/>
          <a:p>
            <a:endParaRPr lang="zh-CN" altLang="en-US" smtClean="0"/>
          </a:p>
        </p:txBody>
      </p:sp>
      <p:sp>
        <p:nvSpPr>
          <p:cNvPr id="624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55B4AFE8-607C-47FC-A228-664F274E1851}" type="slidenum">
              <a:rPr lang="zh-CN" altLang="en-US"/>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p:cNvSpPr>
          <p:nvPr>
            <p:ph type="sldImg" idx="4294967295"/>
          </p:nvPr>
        </p:nvSpPr>
        <p:spPr>
          <a:ln>
            <a:miter lim="800000"/>
          </a:ln>
        </p:spPr>
      </p:sp>
      <p:sp>
        <p:nvSpPr>
          <p:cNvPr id="64514" name="备注占位符 2"/>
          <p:cNvSpPr>
            <a:spLocks noGrp="1" noChangeArrowheads="1"/>
          </p:cNvSpPr>
          <p:nvPr>
            <p:ph type="body" idx="4294967295"/>
          </p:nvPr>
        </p:nvSpPr>
        <p:spPr/>
        <p:txBody>
          <a:bodyPr/>
          <a:lstStyle/>
          <a:p>
            <a:endParaRPr lang="zh-CN" altLang="en-US" smtClean="0"/>
          </a:p>
        </p:txBody>
      </p:sp>
      <p:sp>
        <p:nvSpPr>
          <p:cNvPr id="645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07F53D3A-BC9A-4F1C-8DAB-20B85E0358D8}" type="slidenum">
              <a:rPr lang="zh-CN" altLang="en-US"/>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noChangeArrowheads="1"/>
          </p:cNvSpPr>
          <p:nvPr>
            <p:ph type="sldImg" idx="4294967295"/>
          </p:nvPr>
        </p:nvSpPr>
        <p:spPr>
          <a:ln>
            <a:miter lim="800000"/>
          </a:ln>
        </p:spPr>
      </p:sp>
      <p:sp>
        <p:nvSpPr>
          <p:cNvPr id="66562" name="备注占位符 2"/>
          <p:cNvSpPr>
            <a:spLocks noGrp="1" noChangeArrowheads="1"/>
          </p:cNvSpPr>
          <p:nvPr>
            <p:ph type="body" idx="4294967295"/>
          </p:nvPr>
        </p:nvSpPr>
        <p:spPr/>
        <p:txBody>
          <a:bodyPr/>
          <a:lstStyle/>
          <a:p>
            <a:endParaRPr lang="zh-CN" altLang="en-US" smtClean="0"/>
          </a:p>
        </p:txBody>
      </p:sp>
      <p:sp>
        <p:nvSpPr>
          <p:cNvPr id="665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9C8BCCAD-0410-42BD-9A75-425F8E67FBEF}" type="slidenum">
              <a:rPr lang="zh-CN" altLang="en-US"/>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noChangeArrowheads="1"/>
          </p:cNvSpPr>
          <p:nvPr>
            <p:ph type="sldImg" idx="4294967295"/>
          </p:nvPr>
        </p:nvSpPr>
        <p:spPr>
          <a:ln>
            <a:miter lim="800000"/>
          </a:ln>
        </p:spPr>
      </p:sp>
      <p:sp>
        <p:nvSpPr>
          <p:cNvPr id="68610" name="备注占位符 2"/>
          <p:cNvSpPr>
            <a:spLocks noGrp="1" noChangeArrowheads="1"/>
          </p:cNvSpPr>
          <p:nvPr>
            <p:ph type="body" idx="4294967295"/>
          </p:nvPr>
        </p:nvSpPr>
        <p:spPr/>
        <p:txBody>
          <a:bodyPr/>
          <a:lstStyle/>
          <a:p>
            <a:endParaRPr lang="zh-CN" altLang="en-US" smtClean="0"/>
          </a:p>
        </p:txBody>
      </p:sp>
      <p:sp>
        <p:nvSpPr>
          <p:cNvPr id="686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65CB39B1-D162-408D-996D-C06327589A96}" type="slidenum">
              <a:rPr lang="zh-CN" altLang="en-US"/>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1"/>
          <p:cNvSpPr>
            <a:spLocks noGrp="1" noRot="1" noChangeAspect="1" noChangeArrowheads="1"/>
          </p:cNvSpPr>
          <p:nvPr>
            <p:ph type="sldImg" idx="4294967295"/>
          </p:nvPr>
        </p:nvSpPr>
        <p:spPr>
          <a:ln>
            <a:miter lim="800000"/>
          </a:ln>
        </p:spPr>
      </p:sp>
      <p:sp>
        <p:nvSpPr>
          <p:cNvPr id="70658" name="备注占位符 2"/>
          <p:cNvSpPr>
            <a:spLocks noGrp="1" noChangeArrowheads="1"/>
          </p:cNvSpPr>
          <p:nvPr>
            <p:ph type="body" idx="4294967295"/>
          </p:nvPr>
        </p:nvSpPr>
        <p:spPr/>
        <p:txBody>
          <a:bodyPr/>
          <a:lstStyle/>
          <a:p>
            <a:endParaRPr lang="zh-CN" altLang="en-US" smtClean="0"/>
          </a:p>
        </p:txBody>
      </p:sp>
      <p:sp>
        <p:nvSpPr>
          <p:cNvPr id="706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5DA05DFB-BF33-4D56-B221-1D4EC12D1D31}" type="slidenum">
              <a:rPr lang="zh-CN" altLang="en-US"/>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1"/>
          <p:cNvSpPr>
            <a:spLocks noGrp="1" noRot="1" noChangeAspect="1" noChangeArrowheads="1"/>
          </p:cNvSpPr>
          <p:nvPr>
            <p:ph type="sldImg" idx="4294967295"/>
          </p:nvPr>
        </p:nvSpPr>
        <p:spPr>
          <a:ln>
            <a:miter lim="800000"/>
          </a:ln>
        </p:spPr>
      </p:sp>
      <p:sp>
        <p:nvSpPr>
          <p:cNvPr id="72706" name="备注占位符 2"/>
          <p:cNvSpPr>
            <a:spLocks noGrp="1" noChangeArrowheads="1"/>
          </p:cNvSpPr>
          <p:nvPr>
            <p:ph type="body" idx="4294967295"/>
          </p:nvPr>
        </p:nvSpPr>
        <p:spPr/>
        <p:txBody>
          <a:bodyPr/>
          <a:lstStyle/>
          <a:p>
            <a:endParaRPr lang="zh-CN" altLang="en-US" smtClean="0"/>
          </a:p>
        </p:txBody>
      </p:sp>
      <p:sp>
        <p:nvSpPr>
          <p:cNvPr id="727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F23FD957-34EC-4AD4-B105-9A430DB04B56}" type="slidenum">
              <a:rPr lang="zh-CN" altLang="en-US"/>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3375"/>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2702001"/>
            <a:ext cx="6858000" cy="1242039"/>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8035" indent="0" algn="ctr">
              <a:buNone/>
              <a:defRPr sz="900"/>
            </a:lvl9pPr>
          </a:lstStyle>
          <a:p>
            <a:r>
              <a:rPr lang="zh-CN" altLang="en-US" noProof="1" smtClean="0"/>
              <a:t>单击此处编辑母版副标题样式</a:t>
            </a:r>
            <a:endParaRPr lang="zh-CN" altLang="en-US" noProof="1"/>
          </a:p>
        </p:txBody>
      </p:sp>
      <p:sp>
        <p:nvSpPr>
          <p:cNvPr id="4" name="日期占位符 1027"/>
          <p:cNvSpPr>
            <a:spLocks noGrp="1"/>
          </p:cNvSpPr>
          <p:nvPr>
            <p:ph type="dt" sz="half" idx="10"/>
          </p:nvPr>
        </p:nvSpPr>
        <p:spPr>
          <a:ln/>
        </p:spPr>
        <p:txBody>
          <a:bodyPr/>
          <a:lstStyle>
            <a:lvl1pPr>
              <a:defRPr/>
            </a:lvl1pPr>
          </a:lstStyle>
          <a:p>
            <a:endParaRPr lang="zh-CN" altLang="en-US"/>
          </a:p>
        </p:txBody>
      </p:sp>
      <p:sp>
        <p:nvSpPr>
          <p:cNvPr id="5" name="页脚占位符 1028"/>
          <p:cNvSpPr>
            <a:spLocks noGrp="1"/>
          </p:cNvSpPr>
          <p:nvPr>
            <p:ph type="ftr" sz="quarter" idx="11"/>
          </p:nvPr>
        </p:nvSpPr>
        <p:spPr>
          <a:ln/>
        </p:spPr>
        <p:txBody>
          <a:bodyPr/>
          <a:lstStyle>
            <a:lvl1pPr>
              <a:defRPr/>
            </a:lvl1pPr>
          </a:lstStyle>
          <a:p>
            <a:endParaRPr lang="zh-CN" altLang="en-US"/>
          </a:p>
        </p:txBody>
      </p:sp>
      <p:sp>
        <p:nvSpPr>
          <p:cNvPr id="6" name="灯片编号占位符 1029"/>
          <p:cNvSpPr>
            <a:spLocks noGrp="1"/>
          </p:cNvSpPr>
          <p:nvPr>
            <p:ph type="sldNum" sz="quarter" idx="12"/>
          </p:nvPr>
        </p:nvSpPr>
        <p:spPr>
          <a:ln/>
        </p:spPr>
        <p:txBody>
          <a:bodyPr/>
          <a:lstStyle>
            <a:lvl1pPr>
              <a:defRPr/>
            </a:lvl1pPr>
          </a:lstStyle>
          <a:p>
            <a:fld id="{EE2FCE28-480B-4F1D-9E24-DF8D6CD8FA35}" type="slidenum">
              <a:rPr lang="zh-CN" altLang="en-US"/>
              <a:pPr/>
              <a:t>‹#›</a:t>
            </a:fld>
            <a:endParaRPr lang="zh-CN" altLang="en-US"/>
          </a:p>
        </p:txBody>
      </p:sp>
    </p:spTree>
    <p:extLst>
      <p:ext uri="{BB962C8B-B14F-4D97-AF65-F5344CB8AC3E}">
        <p14:creationId xmlns:p14="http://schemas.microsoft.com/office/powerpoint/2010/main" val="1663350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027"/>
          <p:cNvSpPr>
            <a:spLocks noGrp="1"/>
          </p:cNvSpPr>
          <p:nvPr>
            <p:ph type="dt" sz="half" idx="10"/>
          </p:nvPr>
        </p:nvSpPr>
        <p:spPr>
          <a:ln/>
        </p:spPr>
        <p:txBody>
          <a:bodyPr/>
          <a:lstStyle>
            <a:lvl1pPr>
              <a:defRPr/>
            </a:lvl1pPr>
          </a:lstStyle>
          <a:p>
            <a:endParaRPr lang="zh-CN" altLang="en-US"/>
          </a:p>
        </p:txBody>
      </p:sp>
      <p:sp>
        <p:nvSpPr>
          <p:cNvPr id="5" name="页脚占位符 1028"/>
          <p:cNvSpPr>
            <a:spLocks noGrp="1"/>
          </p:cNvSpPr>
          <p:nvPr>
            <p:ph type="ftr" sz="quarter" idx="11"/>
          </p:nvPr>
        </p:nvSpPr>
        <p:spPr>
          <a:ln/>
        </p:spPr>
        <p:txBody>
          <a:bodyPr/>
          <a:lstStyle>
            <a:lvl1pPr>
              <a:defRPr/>
            </a:lvl1pPr>
          </a:lstStyle>
          <a:p>
            <a:endParaRPr lang="zh-CN" altLang="en-US"/>
          </a:p>
        </p:txBody>
      </p:sp>
      <p:sp>
        <p:nvSpPr>
          <p:cNvPr id="6" name="灯片编号占位符 1029"/>
          <p:cNvSpPr>
            <a:spLocks noGrp="1"/>
          </p:cNvSpPr>
          <p:nvPr>
            <p:ph type="sldNum" sz="quarter" idx="12"/>
          </p:nvPr>
        </p:nvSpPr>
        <p:spPr>
          <a:ln/>
        </p:spPr>
        <p:txBody>
          <a:bodyPr/>
          <a:lstStyle>
            <a:lvl1pPr>
              <a:defRPr/>
            </a:lvl1pPr>
          </a:lstStyle>
          <a:p>
            <a:fld id="{D1F1BEC8-D927-48B5-AE92-0B9F1DA822A8}" type="slidenum">
              <a:rPr lang="zh-CN" altLang="en-US"/>
              <a:pPr/>
              <a:t>‹#›</a:t>
            </a:fld>
            <a:endParaRPr lang="zh-CN" altLang="en-US"/>
          </a:p>
        </p:txBody>
      </p:sp>
    </p:spTree>
    <p:extLst>
      <p:ext uri="{BB962C8B-B14F-4D97-AF65-F5344CB8AC3E}">
        <p14:creationId xmlns:p14="http://schemas.microsoft.com/office/powerpoint/2010/main" val="2458531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1"/>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06015"/>
            <a:ext cx="6052930" cy="4389411"/>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027"/>
          <p:cNvSpPr>
            <a:spLocks noGrp="1"/>
          </p:cNvSpPr>
          <p:nvPr>
            <p:ph type="dt" sz="half" idx="10"/>
          </p:nvPr>
        </p:nvSpPr>
        <p:spPr>
          <a:ln/>
        </p:spPr>
        <p:txBody>
          <a:bodyPr/>
          <a:lstStyle>
            <a:lvl1pPr>
              <a:defRPr/>
            </a:lvl1pPr>
          </a:lstStyle>
          <a:p>
            <a:endParaRPr lang="zh-CN" altLang="en-US"/>
          </a:p>
        </p:txBody>
      </p:sp>
      <p:sp>
        <p:nvSpPr>
          <p:cNvPr id="5" name="页脚占位符 1028"/>
          <p:cNvSpPr>
            <a:spLocks noGrp="1"/>
          </p:cNvSpPr>
          <p:nvPr>
            <p:ph type="ftr" sz="quarter" idx="11"/>
          </p:nvPr>
        </p:nvSpPr>
        <p:spPr>
          <a:ln/>
        </p:spPr>
        <p:txBody>
          <a:bodyPr/>
          <a:lstStyle>
            <a:lvl1pPr>
              <a:defRPr/>
            </a:lvl1pPr>
          </a:lstStyle>
          <a:p>
            <a:endParaRPr lang="zh-CN" altLang="en-US"/>
          </a:p>
        </p:txBody>
      </p:sp>
      <p:sp>
        <p:nvSpPr>
          <p:cNvPr id="6" name="灯片编号占位符 1029"/>
          <p:cNvSpPr>
            <a:spLocks noGrp="1"/>
          </p:cNvSpPr>
          <p:nvPr>
            <p:ph type="sldNum" sz="quarter" idx="12"/>
          </p:nvPr>
        </p:nvSpPr>
        <p:spPr>
          <a:ln/>
        </p:spPr>
        <p:txBody>
          <a:bodyPr/>
          <a:lstStyle>
            <a:lvl1pPr>
              <a:defRPr/>
            </a:lvl1pPr>
          </a:lstStyle>
          <a:p>
            <a:fld id="{511F67CB-7432-421F-8DCB-461CFA2E3437}" type="slidenum">
              <a:rPr lang="zh-CN" altLang="en-US"/>
              <a:pPr/>
              <a:t>‹#›</a:t>
            </a:fld>
            <a:endParaRPr lang="zh-CN" altLang="en-US"/>
          </a:p>
        </p:txBody>
      </p:sp>
    </p:spTree>
    <p:extLst>
      <p:ext uri="{BB962C8B-B14F-4D97-AF65-F5344CB8AC3E}">
        <p14:creationId xmlns:p14="http://schemas.microsoft.com/office/powerpoint/2010/main" val="3961884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272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形状 36"/>
          <p:cNvSpPr/>
          <p:nvPr userDrawn="1"/>
        </p:nvSpPr>
        <p:spPr>
          <a:xfrm>
            <a:off x="-100013" y="-80963"/>
            <a:ext cx="9350376" cy="2873376"/>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a:lstStyle/>
          <a:p>
            <a:pPr>
              <a:lnSpc>
                <a:spcPct val="130000"/>
              </a:lnSpc>
            </a:pPr>
            <a:endParaRPr kumimoji="1" lang="zh-CN" altLang="en-US" sz="1500" noProof="1">
              <a:solidFill>
                <a:schemeClr val="tx1">
                  <a:lumMod val="75000"/>
                  <a:lumOff val="25000"/>
                </a:schemeClr>
              </a:solidFill>
            </a:endParaRPr>
          </a:p>
        </p:txBody>
      </p:sp>
      <p:sp>
        <p:nvSpPr>
          <p:cNvPr id="4" name="矩形 3"/>
          <p:cNvSpPr/>
          <p:nvPr userDrawn="1"/>
        </p:nvSpPr>
        <p:spPr>
          <a:xfrm>
            <a:off x="0" y="0"/>
            <a:ext cx="9144000" cy="1222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a:normAutofit fontScale="25000" lnSpcReduction="20000"/>
          </a:bodyPr>
          <a:lstStyle/>
          <a:p>
            <a:pPr>
              <a:lnSpc>
                <a:spcPct val="130000"/>
              </a:lnSpc>
            </a:pPr>
            <a:endParaRPr kumimoji="1" lang="zh-CN" altLang="en-US" sz="1500" noProof="1">
              <a:solidFill>
                <a:schemeClr val="tx1">
                  <a:lumMod val="75000"/>
                  <a:lumOff val="25000"/>
                </a:schemeClr>
              </a:solidFill>
            </a:endParaRPr>
          </a:p>
        </p:txBody>
      </p:sp>
      <p:pic>
        <p:nvPicPr>
          <p:cNvPr id="5" name="图片 4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125913" y="22860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userDrawn="1"/>
        </p:nvSpPr>
        <p:spPr>
          <a:xfrm>
            <a:off x="112713" y="4630738"/>
            <a:ext cx="1617662" cy="479425"/>
          </a:xfrm>
          <a:prstGeom prst="rect">
            <a:avLst/>
          </a:prstGeom>
          <a:noFill/>
          <a:ln>
            <a:noFill/>
          </a:ln>
        </p:spPr>
        <p:txBody>
          <a:bodyPr lIns="135000" tIns="135000" rIns="135000" bIns="135000">
            <a:spAutoFit/>
          </a:bodyPr>
          <a:lstStyle/>
          <a:p>
            <a:pPr eaLnBrk="0" hangingPunct="0">
              <a:lnSpc>
                <a:spcPct val="130000"/>
              </a:lnSpc>
              <a:defRPr/>
            </a:pPr>
            <a:r>
              <a:rPr lang="en-US" altLang="zh-CN" sz="1050" b="1" spc="100" noProof="1">
                <a:solidFill>
                  <a:schemeClr val="accent3"/>
                </a:solidFill>
                <a:latin typeface="+mn-ea"/>
                <a:ea typeface="+mn-ea"/>
              </a:rPr>
              <a:t>BIT</a:t>
            </a:r>
            <a:r>
              <a:rPr lang="en-US" altLang="zh-CN" sz="1050" spc="100" noProof="1">
                <a:solidFill>
                  <a:schemeClr val="accent3"/>
                </a:solidFill>
                <a:latin typeface="+mn-ea"/>
              </a:rPr>
              <a:t> </a:t>
            </a:r>
            <a:r>
              <a:rPr lang="en-US" altLang="zh-CN" sz="1050" b="1" spc="100" noProof="1">
                <a:solidFill>
                  <a:schemeClr val="accent3"/>
                </a:solidFill>
                <a:latin typeface="+mn-ea"/>
              </a:rPr>
              <a:t>|</a:t>
            </a:r>
            <a:r>
              <a:rPr lang="en-US" altLang="zh-CN" sz="1050" spc="100" noProof="1">
                <a:solidFill>
                  <a:schemeClr val="accent3"/>
                </a:solidFill>
                <a:latin typeface="+mn-ea"/>
              </a:rPr>
              <a:t> </a:t>
            </a:r>
            <a:r>
              <a:rPr lang="en-US" altLang="zh-CN" sz="1050" b="1" spc="100" noProof="1">
                <a:solidFill>
                  <a:schemeClr val="accent3"/>
                </a:solidFill>
                <a:latin typeface="+mn-ea"/>
              </a:rPr>
              <a:t>SINCE 1940</a:t>
            </a:r>
            <a:endParaRPr lang="zh-CN" altLang="en-US" sz="1050" b="1" spc="100" noProof="1">
              <a:solidFill>
                <a:schemeClr val="accent3"/>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7562609" y="4801074"/>
            <a:ext cx="1324400" cy="144041"/>
            <a:chOff x="598941" y="6399999"/>
            <a:chExt cx="2542613" cy="276499"/>
          </a:xfrm>
          <a:solidFill>
            <a:schemeClr val="bg1">
              <a:lumMod val="65000"/>
            </a:schemeClr>
          </a:solidFill>
        </p:grpSpPr>
        <p:grpSp>
          <p:nvGrpSpPr>
            <p:cNvPr id="8" name="组合 7"/>
            <p:cNvGrpSpPr/>
            <p:nvPr/>
          </p:nvGrpSpPr>
          <p:grpSpPr>
            <a:xfrm>
              <a:off x="2055693" y="6402621"/>
              <a:ext cx="1085861" cy="270805"/>
              <a:chOff x="10340336" y="2247899"/>
              <a:chExt cx="2724438" cy="679451"/>
            </a:xfrm>
            <a:grpFill/>
          </p:grpSpPr>
          <p:sp>
            <p:nvSpPr>
              <p:cNvPr id="2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4" name="组合 23"/>
              <p:cNvGrpSpPr/>
              <p:nvPr/>
            </p:nvGrpSpPr>
            <p:grpSpPr>
              <a:xfrm>
                <a:off x="10340336" y="2247899"/>
                <a:ext cx="547688" cy="679451"/>
                <a:chOff x="5548313" y="2084388"/>
                <a:chExt cx="547688" cy="679451"/>
              </a:xfrm>
              <a:grpFill/>
            </p:grpSpPr>
            <p:sp>
              <p:nvSpPr>
                <p:cNvPr id="2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5" name="组合 24"/>
              <p:cNvGrpSpPr/>
              <p:nvPr/>
            </p:nvGrpSpPr>
            <p:grpSpPr>
              <a:xfrm>
                <a:off x="11192276" y="2400300"/>
                <a:ext cx="322175" cy="373063"/>
                <a:chOff x="3792874" y="3138488"/>
                <a:chExt cx="322175" cy="373063"/>
              </a:xfrm>
              <a:grpFill/>
            </p:grpSpPr>
            <p:sp>
              <p:nvSpPr>
                <p:cNvPr id="2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9" name="组合 8"/>
            <p:cNvGrpSpPr/>
            <p:nvPr/>
          </p:nvGrpSpPr>
          <p:grpSpPr>
            <a:xfrm>
              <a:off x="598941" y="6399999"/>
              <a:ext cx="1102619" cy="276499"/>
              <a:chOff x="6738929" y="2270918"/>
              <a:chExt cx="2766486" cy="693738"/>
            </a:xfrm>
            <a:grpFill/>
          </p:grpSpPr>
          <p:grpSp>
            <p:nvGrpSpPr>
              <p:cNvPr id="10" name="组合 9"/>
              <p:cNvGrpSpPr/>
              <p:nvPr/>
            </p:nvGrpSpPr>
            <p:grpSpPr>
              <a:xfrm>
                <a:off x="8180494" y="2355056"/>
                <a:ext cx="484188" cy="509588"/>
                <a:chOff x="6113463" y="3541713"/>
                <a:chExt cx="484188" cy="509588"/>
              </a:xfrm>
              <a:grpFill/>
            </p:grpSpPr>
            <p:sp>
              <p:nvSpPr>
                <p:cNvPr id="2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1" name="组合 10"/>
              <p:cNvGrpSpPr/>
              <p:nvPr/>
            </p:nvGrpSpPr>
            <p:grpSpPr>
              <a:xfrm>
                <a:off x="6738929" y="2270918"/>
                <a:ext cx="549275" cy="693738"/>
                <a:chOff x="6108700" y="2066926"/>
                <a:chExt cx="549275" cy="693738"/>
              </a:xfrm>
              <a:grpFill/>
            </p:grpSpPr>
            <p:sp>
              <p:nvSpPr>
                <p:cNvPr id="1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2" name="组合 11"/>
              <p:cNvGrpSpPr/>
              <p:nvPr/>
            </p:nvGrpSpPr>
            <p:grpSpPr>
              <a:xfrm>
                <a:off x="7532962" y="2451100"/>
                <a:ext cx="368300" cy="317500"/>
                <a:chOff x="6186488" y="2930526"/>
                <a:chExt cx="368300" cy="317500"/>
              </a:xfrm>
              <a:grpFill/>
            </p:grpSpPr>
            <p:sp>
              <p:nvSpPr>
                <p:cNvPr id="1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31" name="日期占位符 1"/>
          <p:cNvSpPr>
            <a:spLocks noGrp="1"/>
          </p:cNvSpPr>
          <p:nvPr>
            <p:ph type="dt" sz="half" idx="10"/>
          </p:nvPr>
        </p:nvSpPr>
        <p:spPr/>
        <p:txBody>
          <a:bodyPr/>
          <a:lstStyle>
            <a:lvl1pPr>
              <a:defRPr/>
            </a:lvl1pPr>
          </a:lstStyle>
          <a:p>
            <a:endParaRPr lang="zh-CN" altLang="en-US"/>
          </a:p>
        </p:txBody>
      </p:sp>
      <p:sp>
        <p:nvSpPr>
          <p:cNvPr id="32" name="页脚占位符 2"/>
          <p:cNvSpPr>
            <a:spLocks noGrp="1"/>
          </p:cNvSpPr>
          <p:nvPr>
            <p:ph type="ftr" sz="quarter" idx="11"/>
          </p:nvPr>
        </p:nvSpPr>
        <p:spPr/>
        <p:txBody>
          <a:bodyPr/>
          <a:lstStyle>
            <a:lvl1pPr>
              <a:defRPr/>
            </a:lvl1pPr>
          </a:lstStyle>
          <a:p>
            <a:endParaRPr lang="zh-CN" altLang="en-US"/>
          </a:p>
        </p:txBody>
      </p:sp>
      <p:sp>
        <p:nvSpPr>
          <p:cNvPr id="33" name="灯片编号占位符 3"/>
          <p:cNvSpPr>
            <a:spLocks noGrp="1"/>
          </p:cNvSpPr>
          <p:nvPr>
            <p:ph type="sldNum" sz="quarter" idx="12"/>
          </p:nvPr>
        </p:nvSpPr>
        <p:spPr/>
        <p:txBody>
          <a:bodyPr/>
          <a:lstStyle>
            <a:lvl1pPr>
              <a:defRPr/>
            </a:lvl1pPr>
          </a:lstStyle>
          <a:p>
            <a:fld id="{94CDA6FA-57EF-4909-9D8E-91B0B8197FA3}" type="slidenum">
              <a:rPr lang="zh-CN" altLang="en-US"/>
              <a:pPr/>
              <a:t>‹#›</a:t>
            </a:fld>
            <a:endParaRPr lang="zh-CN" altLang="en-US"/>
          </a:p>
        </p:txBody>
      </p:sp>
    </p:spTree>
    <p:extLst>
      <p:ext uri="{BB962C8B-B14F-4D97-AF65-F5344CB8AC3E}">
        <p14:creationId xmlns:p14="http://schemas.microsoft.com/office/powerpoint/2010/main" val="131606904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6" name="图片 10"/>
          <p:cNvPicPr>
            <a:picLocks noChangeAspect="1" noChangeArrowheads="1"/>
          </p:cNvPicPr>
          <p:nvPr userDrawn="1"/>
        </p:nvPicPr>
        <p:blipFill>
          <a:blip r:embed="rId2">
            <a:extLst>
              <a:ext uri="{28A0092B-C50C-407E-A947-70E740481C1C}">
                <a14:useLocalDpi xmlns:a14="http://schemas.microsoft.com/office/drawing/2010/main" val="0"/>
              </a:ext>
            </a:extLst>
          </a:blip>
          <a:srcRect r="25963"/>
          <a:stretch>
            <a:fillRect/>
          </a:stretch>
        </p:blipFill>
        <p:spPr bwMode="auto">
          <a:xfrm>
            <a:off x="5394325" y="100013"/>
            <a:ext cx="3770313"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0" y="1112838"/>
            <a:ext cx="2197100" cy="3275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8" name="矩形 7"/>
          <p:cNvSpPr/>
          <p:nvPr userDrawn="1"/>
        </p:nvSpPr>
        <p:spPr>
          <a:xfrm>
            <a:off x="8643938" y="1112838"/>
            <a:ext cx="500062" cy="3275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9" name="矩形 8"/>
          <p:cNvSpPr/>
          <p:nvPr userDrawn="1"/>
        </p:nvSpPr>
        <p:spPr>
          <a:xfrm>
            <a:off x="2195513" y="1112838"/>
            <a:ext cx="284162" cy="3275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0" name="矩形 9"/>
          <p:cNvSpPr/>
          <p:nvPr userDrawn="1"/>
        </p:nvSpPr>
        <p:spPr>
          <a:xfrm>
            <a:off x="8340725" y="1112838"/>
            <a:ext cx="303213" cy="3275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1" name="文本框 10"/>
          <p:cNvSpPr txBox="1"/>
          <p:nvPr/>
        </p:nvSpPr>
        <p:spPr>
          <a:xfrm rot="16200000">
            <a:off x="7847086" y="2643391"/>
            <a:ext cx="2377574" cy="196232"/>
          </a:xfrm>
          <a:prstGeom prst="rect">
            <a:avLst/>
          </a:prstGeom>
          <a:noFill/>
        </p:spPr>
        <p:txBody>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noProof="1">
                <a:solidFill>
                  <a:schemeClr val="bg1">
                    <a:alpha val="5000"/>
                  </a:schemeClr>
                </a:solidFill>
              </a:rPr>
              <a:t>BEIJING INSTITUTE OF TECHNOLOGY</a:t>
            </a:r>
          </a:p>
        </p:txBody>
      </p:sp>
      <p:pic>
        <p:nvPicPr>
          <p:cNvPr id="12" name="图片 4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600" y="387350"/>
            <a:ext cx="17224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userDrawn="1"/>
        </p:nvCxnSpPr>
        <p:spPr>
          <a:xfrm>
            <a:off x="2195513" y="1017588"/>
            <a:ext cx="0" cy="34417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8642350" y="1050925"/>
            <a:ext cx="0" cy="34083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58863" y="1524124"/>
            <a:ext cx="1299647" cy="2465392"/>
            <a:chOff x="9778366" y="1977238"/>
            <a:chExt cx="1732861" cy="3286784"/>
          </a:xfrm>
          <a:solidFill>
            <a:schemeClr val="bg1">
              <a:alpha val="5000"/>
            </a:schemeClr>
          </a:solidFill>
        </p:grpSpPr>
        <p:grpSp>
          <p:nvGrpSpPr>
            <p:cNvPr id="19" name="组合 18"/>
            <p:cNvGrpSpPr/>
            <p:nvPr/>
          </p:nvGrpSpPr>
          <p:grpSpPr>
            <a:xfrm>
              <a:off x="9778366" y="2020414"/>
              <a:ext cx="567014" cy="3193100"/>
              <a:chOff x="11305242" y="2003776"/>
              <a:chExt cx="354194" cy="1994619"/>
            </a:xfrm>
            <a:grpFill/>
          </p:grpSpPr>
          <p:sp>
            <p:nvSpPr>
              <p:cNvPr id="34"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35"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36" name="组合 35"/>
              <p:cNvGrpSpPr/>
              <p:nvPr/>
            </p:nvGrpSpPr>
            <p:grpSpPr>
              <a:xfrm>
                <a:off x="11305242" y="2003776"/>
                <a:ext cx="354194" cy="439406"/>
                <a:chOff x="5548313" y="2084388"/>
                <a:chExt cx="547688" cy="679451"/>
              </a:xfrm>
              <a:grpFill/>
            </p:grpSpPr>
            <p:sp>
              <p:nvSpPr>
                <p:cNvPr id="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7" name="组合 36"/>
              <p:cNvGrpSpPr/>
              <p:nvPr/>
            </p:nvGrpSpPr>
            <p:grpSpPr>
              <a:xfrm>
                <a:off x="11380187" y="2628491"/>
                <a:ext cx="208353" cy="241263"/>
                <a:chOff x="3792874" y="3138488"/>
                <a:chExt cx="322175" cy="373063"/>
              </a:xfrm>
              <a:grpFill/>
            </p:grpSpPr>
            <p:sp>
              <p:nvSpPr>
                <p:cNvPr id="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20" name="组合 19"/>
            <p:cNvGrpSpPr/>
            <p:nvPr/>
          </p:nvGrpSpPr>
          <p:grpSpPr>
            <a:xfrm>
              <a:off x="10861863" y="1977238"/>
              <a:ext cx="649364" cy="3286784"/>
              <a:chOff x="10232762" y="2216649"/>
              <a:chExt cx="405635" cy="2053139"/>
            </a:xfrm>
            <a:grpFill/>
          </p:grpSpPr>
          <p:grpSp>
            <p:nvGrpSpPr>
              <p:cNvPr id="21" name="组合 20"/>
              <p:cNvGrpSpPr/>
              <p:nvPr/>
            </p:nvGrpSpPr>
            <p:grpSpPr>
              <a:xfrm>
                <a:off x="10279016" y="3306476"/>
                <a:ext cx="313128" cy="329555"/>
                <a:chOff x="6113463" y="3541713"/>
                <a:chExt cx="484188" cy="509588"/>
              </a:xfrm>
              <a:grpFill/>
            </p:grpSpPr>
            <p:sp>
              <p:nvSpPr>
                <p:cNvPr id="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2" name="组合 21"/>
              <p:cNvGrpSpPr/>
              <p:nvPr/>
            </p:nvGrpSpPr>
            <p:grpSpPr>
              <a:xfrm>
                <a:off x="10268702" y="2216649"/>
                <a:ext cx="355220" cy="448646"/>
                <a:chOff x="6108700" y="2066926"/>
                <a:chExt cx="549275" cy="693738"/>
              </a:xfrm>
              <a:grpFill/>
            </p:grpSpPr>
            <p:sp>
              <p:nvSpPr>
                <p:cNvPr id="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3" name="组合 22"/>
              <p:cNvGrpSpPr/>
              <p:nvPr/>
            </p:nvGrpSpPr>
            <p:grpSpPr>
              <a:xfrm>
                <a:off x="10332867" y="2868571"/>
                <a:ext cx="238182" cy="205330"/>
                <a:chOff x="6186488" y="2930526"/>
                <a:chExt cx="368300" cy="317500"/>
              </a:xfrm>
              <a:grpFill/>
            </p:grpSpPr>
            <p:sp>
              <p:nvSpPr>
                <p:cNvPr id="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4" name="组合 23"/>
              <p:cNvGrpSpPr/>
              <p:nvPr/>
            </p:nvGrpSpPr>
            <p:grpSpPr>
              <a:xfrm>
                <a:off x="10232762" y="3871448"/>
                <a:ext cx="405635" cy="398340"/>
                <a:chOff x="11854992" y="1994536"/>
                <a:chExt cx="405635" cy="398340"/>
              </a:xfrm>
              <a:grpFill/>
            </p:grpSpPr>
            <p:sp>
              <p:nvSpPr>
                <p:cNvPr id="25"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26"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grpSp>
      <p:sp>
        <p:nvSpPr>
          <p:cNvPr id="3" name="副标题 2"/>
          <p:cNvSpPr>
            <a:spLocks noGrp="1"/>
          </p:cNvSpPr>
          <p:nvPr>
            <p:ph type="subTitle" idx="1"/>
          </p:nvPr>
        </p:nvSpPr>
        <p:spPr>
          <a:xfrm>
            <a:off x="2661906" y="2904070"/>
            <a:ext cx="5465336" cy="586479"/>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noProof="1"/>
          </a:p>
        </p:txBody>
      </p:sp>
      <p:sp>
        <p:nvSpPr>
          <p:cNvPr id="14" name="文本占位符 12"/>
          <p:cNvSpPr>
            <a:spLocks noGrp="1"/>
          </p:cNvSpPr>
          <p:nvPr>
            <p:ph type="body" sz="quarter" idx="11" hasCustomPrompt="1"/>
          </p:nvPr>
        </p:nvSpPr>
        <p:spPr>
          <a:xfrm>
            <a:off x="2661906" y="4079343"/>
            <a:ext cx="5465336" cy="307788"/>
          </a:xfrm>
        </p:spPr>
        <p:txBody>
          <a:bodyPr>
            <a:normAutofit/>
          </a:bodyPr>
          <a:lstStyle>
            <a:lvl1pPr marL="0" indent="0">
              <a:buNone/>
              <a:defRPr sz="1500">
                <a:solidFill>
                  <a:schemeClr val="tx1"/>
                </a:solidFill>
              </a:defRPr>
            </a:lvl1pPr>
          </a:lstStyle>
          <a:p>
            <a:pPr lvl="0"/>
            <a:r>
              <a:rPr lang="zh-CN" altLang="en-US" noProof="1"/>
              <a:t>编辑母版文本样式</a:t>
            </a:r>
          </a:p>
        </p:txBody>
      </p:sp>
      <p:sp>
        <p:nvSpPr>
          <p:cNvPr id="15" name="文本占位符 12"/>
          <p:cNvSpPr>
            <a:spLocks noGrp="1"/>
          </p:cNvSpPr>
          <p:nvPr>
            <p:ph type="body" sz="quarter" idx="12" hasCustomPrompt="1"/>
          </p:nvPr>
        </p:nvSpPr>
        <p:spPr>
          <a:xfrm>
            <a:off x="2661906" y="3681729"/>
            <a:ext cx="5465336" cy="307789"/>
          </a:xfrm>
        </p:spPr>
        <p:txBody>
          <a:bodyPr>
            <a:normAutofit/>
          </a:bodyPr>
          <a:lstStyle>
            <a:lvl1pPr marL="0" indent="0">
              <a:buNone/>
              <a:defRPr sz="1500">
                <a:solidFill>
                  <a:schemeClr val="tx1"/>
                </a:solidFill>
              </a:defRPr>
            </a:lvl1pPr>
          </a:lstStyle>
          <a:p>
            <a:pPr lvl="0"/>
            <a:r>
              <a:rPr lang="zh-CN" altLang="en-US" noProof="1"/>
              <a:t>编辑母版文本样式</a:t>
            </a:r>
          </a:p>
        </p:txBody>
      </p:sp>
      <p:sp>
        <p:nvSpPr>
          <p:cNvPr id="13" name="文本占位符 12"/>
          <p:cNvSpPr>
            <a:spLocks noGrp="1"/>
          </p:cNvSpPr>
          <p:nvPr>
            <p:ph type="body" sz="quarter" idx="13" hasCustomPrompt="1"/>
          </p:nvPr>
        </p:nvSpPr>
        <p:spPr>
          <a:xfrm>
            <a:off x="2661906" y="1113371"/>
            <a:ext cx="5465336" cy="1790326"/>
          </a:xfrm>
        </p:spPr>
        <p:txBody>
          <a:bodyPr>
            <a:noAutofit/>
          </a:bodyPr>
          <a:lstStyle>
            <a:lvl1pPr marL="0" indent="0">
              <a:lnSpc>
                <a:spcPct val="100000"/>
              </a:lnSpc>
              <a:spcBef>
                <a:spcPts val="0"/>
              </a:spcBef>
              <a:buNone/>
              <a:defRPr sz="4950" b="1">
                <a:solidFill>
                  <a:schemeClr val="tx1"/>
                </a:solidFill>
                <a:latin typeface="+mn-ea"/>
                <a:ea typeface="+mn-ea"/>
              </a:defRPr>
            </a:lvl1pPr>
          </a:lstStyle>
          <a:p>
            <a:pPr lvl="0"/>
            <a:r>
              <a:rPr lang="zh-CN" altLang="en-US" noProof="1"/>
              <a:t>单击此处</a:t>
            </a:r>
            <a:endParaRPr lang="en-US" altLang="zh-CN" noProof="1"/>
          </a:p>
          <a:p>
            <a:pPr lvl="0"/>
            <a:r>
              <a:rPr lang="zh-CN" altLang="en-US" noProof="1"/>
              <a:t>输入大标题</a:t>
            </a:r>
          </a:p>
        </p:txBody>
      </p:sp>
      <p:sp>
        <p:nvSpPr>
          <p:cNvPr id="43" name="日期占位符 1"/>
          <p:cNvSpPr>
            <a:spLocks noGrp="1"/>
          </p:cNvSpPr>
          <p:nvPr>
            <p:ph type="dt" sz="half" idx="14"/>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44" name="页脚占位符 3"/>
          <p:cNvSpPr>
            <a:spLocks noGrp="1"/>
          </p:cNvSpPr>
          <p:nvPr>
            <p:ph type="ftr" sz="quarter" idx="15"/>
          </p:nvPr>
        </p:nvSpPr>
        <p:spPr/>
        <p:txBody>
          <a:bodyPr/>
          <a:lstStyle>
            <a:lvl1pPr>
              <a:defRPr/>
            </a:lvl1pPr>
          </a:lstStyle>
          <a:p>
            <a:pPr>
              <a:defRPr/>
            </a:pPr>
            <a:endParaRPr lang="zh-CN" altLang="en-US"/>
          </a:p>
        </p:txBody>
      </p:sp>
      <p:sp>
        <p:nvSpPr>
          <p:cNvPr id="45" name="灯片编号占位符 4"/>
          <p:cNvSpPr>
            <a:spLocks noGrp="1"/>
          </p:cNvSpPr>
          <p:nvPr>
            <p:ph type="sldNum" sz="quarter" idx="16"/>
          </p:nvPr>
        </p:nvSpPr>
        <p:spPr/>
        <p:txBody>
          <a:bodyPr/>
          <a:lstStyle>
            <a:lvl1pPr>
              <a:defRPr/>
            </a:lvl1pPr>
          </a:lstStyle>
          <a:p>
            <a:pPr>
              <a:defRPr/>
            </a:pPr>
            <a:fld id="{3848A7C1-F560-4FB6-978C-0E6E8C844526}" type="slidenum">
              <a:rPr lang="zh-CN" altLang="en-US"/>
              <a:pPr>
                <a:defRPr/>
              </a:pPr>
              <a:t>‹#›</a:t>
            </a:fld>
            <a:endParaRPr lang="zh-CN" altLang="en-US"/>
          </a:p>
        </p:txBody>
      </p:sp>
    </p:spTree>
    <p:extLst>
      <p:ext uri="{BB962C8B-B14F-4D97-AF65-F5344CB8AC3E}">
        <p14:creationId xmlns:p14="http://schemas.microsoft.com/office/powerpoint/2010/main" val="5559789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6" name="图片 4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49638" y="100013"/>
            <a:ext cx="5094287"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0" y="1112838"/>
            <a:ext cx="500063" cy="3275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8" name="矩形 7"/>
          <p:cNvSpPr/>
          <p:nvPr userDrawn="1"/>
        </p:nvSpPr>
        <p:spPr>
          <a:xfrm>
            <a:off x="500063" y="1112838"/>
            <a:ext cx="303212" cy="3275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9" name="矩形 8"/>
          <p:cNvSpPr/>
          <p:nvPr userDrawn="1"/>
        </p:nvSpPr>
        <p:spPr>
          <a:xfrm>
            <a:off x="6943725" y="1112838"/>
            <a:ext cx="2197100" cy="3275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0" name="矩形 9"/>
          <p:cNvSpPr/>
          <p:nvPr userDrawn="1"/>
        </p:nvSpPr>
        <p:spPr>
          <a:xfrm>
            <a:off x="6661150" y="1112838"/>
            <a:ext cx="284163" cy="3275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1" name="文本框 10"/>
          <p:cNvSpPr txBox="1"/>
          <p:nvPr/>
        </p:nvSpPr>
        <p:spPr>
          <a:xfrm rot="16200000">
            <a:off x="-1082608" y="2643391"/>
            <a:ext cx="2377586" cy="196232"/>
          </a:xfrm>
          <a:prstGeom prst="rect">
            <a:avLst/>
          </a:prstGeom>
          <a:noFill/>
        </p:spPr>
        <p:txBody>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sz="825" noProof="1">
                <a:solidFill>
                  <a:schemeClr val="bg1">
                    <a:alpha val="5000"/>
                  </a:schemeClr>
                </a:solidFill>
              </a:rPr>
              <a:t>BEIJING INSTITUTE OF TECHNOLOGY</a:t>
            </a:r>
          </a:p>
        </p:txBody>
      </p:sp>
      <p:pic>
        <p:nvPicPr>
          <p:cNvPr id="12" name="图片 4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89775" y="411163"/>
            <a:ext cx="172085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userDrawn="1"/>
        </p:nvCxnSpPr>
        <p:spPr>
          <a:xfrm>
            <a:off x="500063" y="996950"/>
            <a:ext cx="0" cy="35369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6943725" y="960438"/>
            <a:ext cx="0" cy="36258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7374013" y="1524124"/>
            <a:ext cx="1299647" cy="2465392"/>
            <a:chOff x="9778366" y="1977238"/>
            <a:chExt cx="1732861" cy="3286784"/>
          </a:xfrm>
          <a:solidFill>
            <a:schemeClr val="bg1">
              <a:alpha val="5000"/>
            </a:schemeClr>
          </a:solidFill>
        </p:grpSpPr>
        <p:grpSp>
          <p:nvGrpSpPr>
            <p:cNvPr id="19" name="组合 18"/>
            <p:cNvGrpSpPr/>
            <p:nvPr/>
          </p:nvGrpSpPr>
          <p:grpSpPr>
            <a:xfrm>
              <a:off x="9778366" y="2020414"/>
              <a:ext cx="567014" cy="3193100"/>
              <a:chOff x="11305242" y="2003776"/>
              <a:chExt cx="354194" cy="1994619"/>
            </a:xfrm>
            <a:grpFill/>
          </p:grpSpPr>
          <p:sp>
            <p:nvSpPr>
              <p:cNvPr id="34"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35"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36" name="组合 35"/>
              <p:cNvGrpSpPr/>
              <p:nvPr/>
            </p:nvGrpSpPr>
            <p:grpSpPr>
              <a:xfrm>
                <a:off x="11305242" y="2003776"/>
                <a:ext cx="354194" cy="439406"/>
                <a:chOff x="5548313" y="2084388"/>
                <a:chExt cx="547688" cy="679451"/>
              </a:xfrm>
              <a:grpFill/>
            </p:grpSpPr>
            <p:sp>
              <p:nvSpPr>
                <p:cNvPr id="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7" name="组合 36"/>
              <p:cNvGrpSpPr/>
              <p:nvPr/>
            </p:nvGrpSpPr>
            <p:grpSpPr>
              <a:xfrm>
                <a:off x="11380187" y="2628491"/>
                <a:ext cx="208353" cy="241263"/>
                <a:chOff x="3792874" y="3138488"/>
                <a:chExt cx="322175" cy="373063"/>
              </a:xfrm>
              <a:grpFill/>
            </p:grpSpPr>
            <p:sp>
              <p:nvSpPr>
                <p:cNvPr id="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20" name="组合 19"/>
            <p:cNvGrpSpPr/>
            <p:nvPr/>
          </p:nvGrpSpPr>
          <p:grpSpPr>
            <a:xfrm>
              <a:off x="10861863" y="1977238"/>
              <a:ext cx="649364" cy="3286784"/>
              <a:chOff x="10232762" y="2216649"/>
              <a:chExt cx="405635" cy="2053139"/>
            </a:xfrm>
            <a:grpFill/>
          </p:grpSpPr>
          <p:grpSp>
            <p:nvGrpSpPr>
              <p:cNvPr id="21" name="组合 20"/>
              <p:cNvGrpSpPr/>
              <p:nvPr/>
            </p:nvGrpSpPr>
            <p:grpSpPr>
              <a:xfrm>
                <a:off x="10279016" y="3306476"/>
                <a:ext cx="313128" cy="329555"/>
                <a:chOff x="6113463" y="3541713"/>
                <a:chExt cx="484188" cy="509588"/>
              </a:xfrm>
              <a:grpFill/>
            </p:grpSpPr>
            <p:sp>
              <p:nvSpPr>
                <p:cNvPr id="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2" name="组合 21"/>
              <p:cNvGrpSpPr/>
              <p:nvPr/>
            </p:nvGrpSpPr>
            <p:grpSpPr>
              <a:xfrm>
                <a:off x="10268702" y="2216649"/>
                <a:ext cx="355220" cy="448646"/>
                <a:chOff x="6108700" y="2066926"/>
                <a:chExt cx="549275" cy="693738"/>
              </a:xfrm>
              <a:grpFill/>
            </p:grpSpPr>
            <p:sp>
              <p:nvSpPr>
                <p:cNvPr id="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3" name="组合 22"/>
              <p:cNvGrpSpPr/>
              <p:nvPr/>
            </p:nvGrpSpPr>
            <p:grpSpPr>
              <a:xfrm>
                <a:off x="10332867" y="2868571"/>
                <a:ext cx="238182" cy="205330"/>
                <a:chOff x="6186488" y="2930526"/>
                <a:chExt cx="368300" cy="317500"/>
              </a:xfrm>
              <a:grpFill/>
            </p:grpSpPr>
            <p:sp>
              <p:nvSpPr>
                <p:cNvPr id="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4" name="组合 23"/>
              <p:cNvGrpSpPr/>
              <p:nvPr/>
            </p:nvGrpSpPr>
            <p:grpSpPr>
              <a:xfrm>
                <a:off x="10232762" y="3871448"/>
                <a:ext cx="405635" cy="398340"/>
                <a:chOff x="11854992" y="1994536"/>
                <a:chExt cx="405635" cy="398340"/>
              </a:xfrm>
              <a:grpFill/>
            </p:grpSpPr>
            <p:sp>
              <p:nvSpPr>
                <p:cNvPr id="25"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26"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grpSp>
      <p:sp>
        <p:nvSpPr>
          <p:cNvPr id="3" name="副标题 2"/>
          <p:cNvSpPr>
            <a:spLocks noGrp="1"/>
          </p:cNvSpPr>
          <p:nvPr>
            <p:ph type="subTitle" idx="1"/>
          </p:nvPr>
        </p:nvSpPr>
        <p:spPr>
          <a:xfrm>
            <a:off x="912236" y="2904070"/>
            <a:ext cx="5465336" cy="586479"/>
          </a:xfrm>
        </p:spPr>
        <p:txBody>
          <a:bodyPr>
            <a:normAutofit/>
          </a:bodyPr>
          <a:lstStyle>
            <a:lvl1pPr marL="0" indent="0" algn="l">
              <a:buNone/>
              <a:defRPr sz="2400">
                <a:solidFill>
                  <a:schemeClr val="tx1"/>
                </a:solidFill>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zh-CN" altLang="en-US" noProof="1"/>
          </a:p>
        </p:txBody>
      </p:sp>
      <p:sp>
        <p:nvSpPr>
          <p:cNvPr id="14" name="文本占位符 12"/>
          <p:cNvSpPr>
            <a:spLocks noGrp="1"/>
          </p:cNvSpPr>
          <p:nvPr>
            <p:ph type="body" sz="quarter" idx="11" hasCustomPrompt="1"/>
          </p:nvPr>
        </p:nvSpPr>
        <p:spPr>
          <a:xfrm>
            <a:off x="912236" y="4079343"/>
            <a:ext cx="5465336" cy="307788"/>
          </a:xfrm>
        </p:spPr>
        <p:txBody>
          <a:bodyPr>
            <a:normAutofit/>
          </a:bodyPr>
          <a:lstStyle>
            <a:lvl1pPr marL="0" indent="0">
              <a:buNone/>
              <a:defRPr sz="1500">
                <a:solidFill>
                  <a:schemeClr val="tx1"/>
                </a:solidFill>
              </a:defRPr>
            </a:lvl1pPr>
          </a:lstStyle>
          <a:p>
            <a:pPr lvl="0"/>
            <a:r>
              <a:rPr lang="zh-CN" altLang="en-US" noProof="1"/>
              <a:t>编辑母版文本样式</a:t>
            </a:r>
          </a:p>
        </p:txBody>
      </p:sp>
      <p:sp>
        <p:nvSpPr>
          <p:cNvPr id="15" name="文本占位符 12"/>
          <p:cNvSpPr>
            <a:spLocks noGrp="1"/>
          </p:cNvSpPr>
          <p:nvPr>
            <p:ph type="body" sz="quarter" idx="12" hasCustomPrompt="1"/>
          </p:nvPr>
        </p:nvSpPr>
        <p:spPr>
          <a:xfrm>
            <a:off x="912236" y="3681729"/>
            <a:ext cx="5465336" cy="307789"/>
          </a:xfrm>
        </p:spPr>
        <p:txBody>
          <a:bodyPr>
            <a:normAutofit/>
          </a:bodyPr>
          <a:lstStyle>
            <a:lvl1pPr marL="0" indent="0">
              <a:buNone/>
              <a:defRPr sz="1500">
                <a:solidFill>
                  <a:schemeClr val="tx1"/>
                </a:solidFill>
              </a:defRPr>
            </a:lvl1pPr>
          </a:lstStyle>
          <a:p>
            <a:pPr lvl="0"/>
            <a:r>
              <a:rPr lang="zh-CN" altLang="en-US" noProof="1"/>
              <a:t>编辑母版文本样式</a:t>
            </a:r>
          </a:p>
        </p:txBody>
      </p:sp>
      <p:sp>
        <p:nvSpPr>
          <p:cNvPr id="13" name="文本占位符 12"/>
          <p:cNvSpPr>
            <a:spLocks noGrp="1"/>
          </p:cNvSpPr>
          <p:nvPr>
            <p:ph type="body" sz="quarter" idx="13" hasCustomPrompt="1"/>
          </p:nvPr>
        </p:nvSpPr>
        <p:spPr>
          <a:xfrm>
            <a:off x="912236" y="1113371"/>
            <a:ext cx="5465336" cy="1700873"/>
          </a:xfrm>
        </p:spPr>
        <p:txBody>
          <a:bodyPr>
            <a:normAutofit/>
          </a:bodyPr>
          <a:lstStyle>
            <a:lvl1pPr marL="0" indent="0">
              <a:spcBef>
                <a:spcPts val="0"/>
              </a:spcBef>
              <a:buNone/>
              <a:defRPr sz="4950" b="1">
                <a:solidFill>
                  <a:schemeClr val="tx1"/>
                </a:solidFill>
                <a:latin typeface="+mn-ea"/>
                <a:ea typeface="+mn-ea"/>
              </a:defRPr>
            </a:lvl1pPr>
          </a:lstStyle>
          <a:p>
            <a:pPr lvl="0"/>
            <a:r>
              <a:rPr lang="zh-CN" altLang="en-US" noProof="1"/>
              <a:t>编辑母版文本样式</a:t>
            </a:r>
            <a:endParaRPr lang="en-US" altLang="zh-CN" noProof="1"/>
          </a:p>
          <a:p>
            <a:pPr lvl="0"/>
            <a:r>
              <a:rPr lang="zh-CN" altLang="en-US" noProof="1"/>
              <a:t>输入标题</a:t>
            </a:r>
          </a:p>
        </p:txBody>
      </p:sp>
      <p:sp>
        <p:nvSpPr>
          <p:cNvPr id="43" name="日期占位符 1"/>
          <p:cNvSpPr>
            <a:spLocks noGrp="1"/>
          </p:cNvSpPr>
          <p:nvPr>
            <p:ph type="dt" sz="half" idx="14"/>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44" name="页脚占位符 4"/>
          <p:cNvSpPr>
            <a:spLocks noGrp="1"/>
          </p:cNvSpPr>
          <p:nvPr>
            <p:ph type="ftr" sz="quarter" idx="15"/>
          </p:nvPr>
        </p:nvSpPr>
        <p:spPr/>
        <p:txBody>
          <a:bodyPr/>
          <a:lstStyle>
            <a:lvl1pPr>
              <a:defRPr/>
            </a:lvl1pPr>
          </a:lstStyle>
          <a:p>
            <a:pPr>
              <a:defRPr/>
            </a:pPr>
            <a:endParaRPr lang="zh-CN" altLang="en-US"/>
          </a:p>
        </p:txBody>
      </p:sp>
      <p:sp>
        <p:nvSpPr>
          <p:cNvPr id="45" name="灯片编号占位符 5"/>
          <p:cNvSpPr>
            <a:spLocks noGrp="1"/>
          </p:cNvSpPr>
          <p:nvPr>
            <p:ph type="sldNum" sz="quarter" idx="16"/>
          </p:nvPr>
        </p:nvSpPr>
        <p:spPr/>
        <p:txBody>
          <a:bodyPr/>
          <a:lstStyle>
            <a:lvl1pPr>
              <a:defRPr/>
            </a:lvl1pPr>
          </a:lstStyle>
          <a:p>
            <a:pPr>
              <a:defRPr/>
            </a:pPr>
            <a:fld id="{29A11497-A57D-46E5-AFF4-5E3EFE6C7618}" type="slidenum">
              <a:rPr lang="zh-CN" altLang="en-US"/>
              <a:pPr>
                <a:defRPr/>
              </a:pPr>
              <a:t>‹#›</a:t>
            </a:fld>
            <a:endParaRPr lang="zh-CN" altLang="en-US"/>
          </a:p>
        </p:txBody>
      </p:sp>
    </p:spTree>
    <p:extLst>
      <p:ext uri="{BB962C8B-B14F-4D97-AF65-F5344CB8AC3E}">
        <p14:creationId xmlns:p14="http://schemas.microsoft.com/office/powerpoint/2010/main" val="4914067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5" name="PA-矩形 7"/>
          <p:cNvSpPr/>
          <p:nvPr userDrawn="1">
            <p:custDataLst>
              <p:tags r:id="rId1"/>
            </p:custDataLst>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6" name="PA-矩形 7"/>
          <p:cNvSpPr/>
          <p:nvPr userDrawn="1">
            <p:custDataLst>
              <p:tags r:id="rId2"/>
            </p:custDataLst>
          </p:nvPr>
        </p:nvSpPr>
        <p:spPr>
          <a:xfrm>
            <a:off x="0" y="0"/>
            <a:ext cx="9144000" cy="51435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endParaRPr lang="zh-CN" altLang="en-US" sz="100" noProof="1"/>
          </a:p>
        </p:txBody>
      </p:sp>
      <p:sp>
        <p:nvSpPr>
          <p:cNvPr id="7" name="任意多边形: 形状 39"/>
          <p:cNvSpPr/>
          <p:nvPr userDrawn="1"/>
        </p:nvSpPr>
        <p:spPr>
          <a:xfrm>
            <a:off x="166688" y="0"/>
            <a:ext cx="5653087" cy="51435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8" name="任意多边形: 形状 39"/>
          <p:cNvSpPr/>
          <p:nvPr userDrawn="1"/>
        </p:nvSpPr>
        <p:spPr>
          <a:xfrm>
            <a:off x="142875" y="0"/>
            <a:ext cx="5651500" cy="51435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9" name="任意多边形: 形状 39"/>
          <p:cNvSpPr/>
          <p:nvPr userDrawn="1"/>
        </p:nvSpPr>
        <p:spPr>
          <a:xfrm>
            <a:off x="0" y="0"/>
            <a:ext cx="5653088" cy="51435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0" name="任意多边形: 形状 74"/>
          <p:cNvSpPr/>
          <p:nvPr userDrawn="1"/>
        </p:nvSpPr>
        <p:spPr>
          <a:xfrm flipV="1">
            <a:off x="495300" y="2871788"/>
            <a:ext cx="4867275" cy="146050"/>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sym typeface="+mn-lt"/>
            </a:endParaRPr>
          </a:p>
        </p:txBody>
      </p:sp>
      <p:sp>
        <p:nvSpPr>
          <p:cNvPr id="11" name="文本框 10"/>
          <p:cNvSpPr txBox="1"/>
          <p:nvPr userDrawn="1"/>
        </p:nvSpPr>
        <p:spPr>
          <a:xfrm>
            <a:off x="355600" y="238125"/>
            <a:ext cx="1423988" cy="628650"/>
          </a:xfrm>
          <a:prstGeom prst="rect">
            <a:avLst/>
          </a:prstGeom>
          <a:noFill/>
          <a:ln>
            <a:noFill/>
          </a:ln>
        </p:spPr>
        <p:txBody>
          <a:bodyPr lIns="135000" tIns="135000" rIns="135000" bIns="135000">
            <a:spAutoFit/>
          </a:bodyPr>
          <a:lstStyle/>
          <a:p>
            <a:pPr>
              <a:lnSpc>
                <a:spcPct val="130000"/>
              </a:lnSpc>
            </a:pPr>
            <a:r>
              <a:rPr lang="en-US" altLang="zh-CN" b="1" spc="100" noProof="1">
                <a:solidFill>
                  <a:schemeClr val="accent3"/>
                </a:solidFill>
                <a:latin typeface="+mn-ea"/>
              </a:rPr>
              <a:t>◀ BIT ▶</a:t>
            </a:r>
            <a:endParaRPr lang="zh-CN" altLang="en-US" b="1" spc="100" noProof="1">
              <a:solidFill>
                <a:schemeClr val="accent3"/>
              </a:solidFill>
              <a:latin typeface="+mn-ea"/>
            </a:endParaRPr>
          </a:p>
        </p:txBody>
      </p:sp>
      <p:pic>
        <p:nvPicPr>
          <p:cNvPr id="15" name="图片 2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188075" y="-581025"/>
            <a:ext cx="5913438"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9"/>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188075" y="1647825"/>
            <a:ext cx="24320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组合 16"/>
          <p:cNvGrpSpPr/>
          <p:nvPr/>
        </p:nvGrpSpPr>
        <p:grpSpPr>
          <a:xfrm>
            <a:off x="503524" y="4562914"/>
            <a:ext cx="1906960" cy="207399"/>
            <a:chOff x="598941" y="6399999"/>
            <a:chExt cx="2542613" cy="276499"/>
          </a:xfrm>
          <a:solidFill>
            <a:schemeClr val="bg1">
              <a:lumMod val="65000"/>
            </a:schemeClr>
          </a:solidFill>
        </p:grpSpPr>
        <p:grpSp>
          <p:nvGrpSpPr>
            <p:cNvPr id="18" name="组合 17"/>
            <p:cNvGrpSpPr/>
            <p:nvPr/>
          </p:nvGrpSpPr>
          <p:grpSpPr>
            <a:xfrm>
              <a:off x="2055693" y="6402621"/>
              <a:ext cx="1085861" cy="270805"/>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9" name="组合 18"/>
            <p:cNvGrpSpPr/>
            <p:nvPr/>
          </p:nvGrpSpPr>
          <p:grpSpPr>
            <a:xfrm>
              <a:off x="598941" y="6399999"/>
              <a:ext cx="1102619" cy="276499"/>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12" name="标题 47"/>
          <p:cNvSpPr>
            <a:spLocks noGrp="1"/>
          </p:cNvSpPr>
          <p:nvPr>
            <p:ph type="title" hasCustomPrompt="1"/>
          </p:nvPr>
        </p:nvSpPr>
        <p:spPr>
          <a:xfrm>
            <a:off x="472814" y="1962761"/>
            <a:ext cx="5291969" cy="900358"/>
          </a:xfrm>
          <a:prstGeom prst="rect">
            <a:avLst/>
          </a:prstGeom>
          <a:noFill/>
        </p:spPr>
        <p:txBody>
          <a:bodyPr lIns="0" rtlCol="0">
            <a:spAutoFit/>
          </a:bodyPr>
          <a:lstStyle>
            <a:lvl1pPr>
              <a:lnSpc>
                <a:spcPct val="100000"/>
              </a:lnSpc>
              <a:defRPr lang="zh-CN" altLang="en-US" sz="2700" b="1" spc="100" dirty="0">
                <a:latin typeface="微软雅黑" panose="020B0503020204020204" charset="-122"/>
                <a:ea typeface="微软雅黑" panose="020B0503020204020204" charset="-122"/>
                <a:cs typeface="+mn-ea"/>
              </a:defRPr>
            </a:lvl1pPr>
          </a:lstStyle>
          <a:p>
            <a:pPr lvl="0"/>
            <a:r>
              <a:rPr lang="zh-CN" altLang="en-US" noProof="1"/>
              <a:t>请在此输入标题</a:t>
            </a:r>
            <a:r>
              <a:rPr lang="zh-CN" altLang="en-US" dirty="0"/>
              <a:t/>
            </a:r>
            <a:br>
              <a:rPr lang="zh-CN" altLang="en-US" dirty="0"/>
            </a:br>
            <a:r>
              <a:rPr lang="zh-CN" altLang="en-US" noProof="1"/>
              <a:t>尽量回车保证标题为两行</a:t>
            </a:r>
          </a:p>
        </p:txBody>
      </p:sp>
      <p:sp>
        <p:nvSpPr>
          <p:cNvPr id="13" name="文本占位符 87"/>
          <p:cNvSpPr>
            <a:spLocks noGrp="1"/>
          </p:cNvSpPr>
          <p:nvPr>
            <p:ph type="body" sz="quarter" idx="13" hasCustomPrompt="1"/>
          </p:nvPr>
        </p:nvSpPr>
        <p:spPr>
          <a:xfrm>
            <a:off x="491032" y="1764285"/>
            <a:ext cx="3865939" cy="193923"/>
          </a:xfrm>
          <a:prstGeom prst="rect">
            <a:avLst/>
          </a:prstGeom>
          <a:noFill/>
        </p:spPr>
        <p:txBody>
          <a:bodyPr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Symbol" panose="05050102010706020507" charset="0"/>
              </a:defRPr>
            </a:lvl1pPr>
          </a:lstStyle>
          <a:p>
            <a:pPr lvl="0"/>
            <a:r>
              <a:rPr lang="zh-CN" altLang="en-US" noProof="1"/>
              <a:t>请在此输入你的副标题</a:t>
            </a:r>
          </a:p>
        </p:txBody>
      </p:sp>
      <p:sp>
        <p:nvSpPr>
          <p:cNvPr id="14" name="文本占位符 53"/>
          <p:cNvSpPr>
            <a:spLocks noGrp="1"/>
          </p:cNvSpPr>
          <p:nvPr>
            <p:ph type="body" sz="quarter" idx="16" hasCustomPrompt="1"/>
          </p:nvPr>
        </p:nvSpPr>
        <p:spPr>
          <a:xfrm>
            <a:off x="491729" y="3228540"/>
            <a:ext cx="3049021" cy="258564"/>
          </a:xfrm>
          <a:prstGeom prst="rect">
            <a:avLst/>
          </a:prstGeom>
          <a:noFill/>
        </p:spPr>
        <p:txBody>
          <a:bodyPr lIns="0" rtlCol="0" anchor="ctr">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lvl="0"/>
            <a:r>
              <a:rPr lang="zh-CN" altLang="en-US" noProof="1"/>
              <a:t>指导教师： </a:t>
            </a:r>
            <a:r>
              <a:rPr lang="en-US" altLang="zh-CN" noProof="1"/>
              <a:t>XXX	</a:t>
            </a:r>
            <a:r>
              <a:rPr lang="zh-CN" altLang="en-US" noProof="1"/>
              <a:t>答辩学生： 芃苇</a:t>
            </a:r>
          </a:p>
        </p:txBody>
      </p:sp>
      <p:sp>
        <p:nvSpPr>
          <p:cNvPr id="41" name="日期占位符 1"/>
          <p:cNvSpPr>
            <a:spLocks noGrp="1"/>
          </p:cNvSpPr>
          <p:nvPr>
            <p:ph type="dt" sz="half" idx="17"/>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42" name="页脚占位符 2"/>
          <p:cNvSpPr>
            <a:spLocks noGrp="1"/>
          </p:cNvSpPr>
          <p:nvPr>
            <p:ph type="ftr" sz="quarter" idx="18"/>
          </p:nvPr>
        </p:nvSpPr>
        <p:spPr/>
        <p:txBody>
          <a:bodyPr/>
          <a:lstStyle>
            <a:lvl1pPr>
              <a:defRPr/>
            </a:lvl1pPr>
          </a:lstStyle>
          <a:p>
            <a:pPr>
              <a:defRPr/>
            </a:pPr>
            <a:endParaRPr lang="zh-CN" altLang="en-US"/>
          </a:p>
        </p:txBody>
      </p:sp>
      <p:sp>
        <p:nvSpPr>
          <p:cNvPr id="43" name="灯片编号占位符 3"/>
          <p:cNvSpPr>
            <a:spLocks noGrp="1"/>
          </p:cNvSpPr>
          <p:nvPr>
            <p:ph type="sldNum" sz="quarter" idx="19"/>
          </p:nvPr>
        </p:nvSpPr>
        <p:spPr/>
        <p:txBody>
          <a:bodyPr/>
          <a:lstStyle>
            <a:lvl1pPr>
              <a:defRPr/>
            </a:lvl1pPr>
          </a:lstStyle>
          <a:p>
            <a:pPr>
              <a:defRPr/>
            </a:pPr>
            <a:fld id="{7125D783-FAAA-4434-A1C8-EDE723CA8138}" type="slidenum">
              <a:rPr lang="zh-CN" altLang="en-US"/>
              <a:pPr>
                <a:defRPr/>
              </a:pPr>
              <a:t>‹#›</a:t>
            </a:fld>
            <a:endParaRPr lang="zh-CN" altLang="en-US"/>
          </a:p>
        </p:txBody>
      </p:sp>
    </p:spTree>
    <p:extLst>
      <p:ext uri="{BB962C8B-B14F-4D97-AF65-F5344CB8AC3E}">
        <p14:creationId xmlns:p14="http://schemas.microsoft.com/office/powerpoint/2010/main" val="3160081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5" name="PA-矩形 7"/>
          <p:cNvSpPr/>
          <p:nvPr userDrawn="1">
            <p:custDataLst>
              <p:tags r:id="rId1"/>
            </p:custDataLst>
          </p:nvPr>
        </p:nvSpPr>
        <p:spPr>
          <a:xfrm>
            <a:off x="8529638" y="0"/>
            <a:ext cx="614362"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6" name="PA-矩形 7"/>
          <p:cNvSpPr/>
          <p:nvPr userDrawn="1">
            <p:custDataLst>
              <p:tags r:id="rId2"/>
            </p:custDataLst>
          </p:nvPr>
        </p:nvSpPr>
        <p:spPr>
          <a:xfrm>
            <a:off x="0" y="0"/>
            <a:ext cx="85344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7" name="直接连接符 6"/>
          <p:cNvCxnSpPr/>
          <p:nvPr userDrawn="1"/>
        </p:nvCxnSpPr>
        <p:spPr>
          <a:xfrm>
            <a:off x="8529638" y="0"/>
            <a:ext cx="0" cy="51435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3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957388" y="120650"/>
            <a:ext cx="5092701"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1128713"/>
            <a:ext cx="9144000" cy="2886075"/>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cs typeface="+mn-ea"/>
              <a:sym typeface="+mn-lt"/>
            </a:endParaRPr>
          </a:p>
        </p:txBody>
      </p:sp>
      <p:sp>
        <p:nvSpPr>
          <p:cNvPr id="10" name="任意多边形: 形状 30"/>
          <p:cNvSpPr/>
          <p:nvPr userDrawn="1"/>
        </p:nvSpPr>
        <p:spPr>
          <a:xfrm flipV="1">
            <a:off x="3857625" y="2840038"/>
            <a:ext cx="4676775" cy="146050"/>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sym typeface="+mn-lt"/>
            </a:endParaRPr>
          </a:p>
        </p:txBody>
      </p:sp>
      <p:pic>
        <p:nvPicPr>
          <p:cNvPr id="11" name="图片 7"/>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33438" y="1770063"/>
            <a:ext cx="2141537"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标题 47"/>
          <p:cNvSpPr>
            <a:spLocks noGrp="1"/>
          </p:cNvSpPr>
          <p:nvPr>
            <p:ph type="title" hasCustomPrompt="1"/>
          </p:nvPr>
        </p:nvSpPr>
        <p:spPr>
          <a:xfrm>
            <a:off x="3835065" y="1919100"/>
            <a:ext cx="4677017" cy="900358"/>
          </a:xfrm>
          <a:prstGeom prst="rect">
            <a:avLst/>
          </a:prstGeom>
          <a:noFill/>
        </p:spPr>
        <p:txBody>
          <a:bodyPr lIns="0" rtlCol="0">
            <a:spAutoFit/>
          </a:bodyPr>
          <a:lstStyle>
            <a:lvl1pPr>
              <a:lnSpc>
                <a:spcPct val="100000"/>
              </a:lnSpc>
              <a:defRPr lang="zh-CN" altLang="en-US" sz="2700" b="1" spc="100" dirty="0">
                <a:latin typeface="+mn-ea"/>
                <a:ea typeface="+mn-ea"/>
                <a:cs typeface="+mn-ea"/>
              </a:defRPr>
            </a:lvl1pPr>
          </a:lstStyle>
          <a:p>
            <a:pPr lvl="0"/>
            <a:r>
              <a:rPr lang="zh-CN" altLang="en-US" noProof="1"/>
              <a:t>请在此输入标题</a:t>
            </a:r>
            <a:r>
              <a:rPr lang="zh-CN" altLang="en-US" dirty="0"/>
              <a:t/>
            </a:r>
            <a:br>
              <a:rPr lang="zh-CN" altLang="en-US" dirty="0"/>
            </a:br>
            <a:r>
              <a:rPr lang="zh-CN" altLang="en-US" noProof="1"/>
              <a:t>尽量回车保证标题为两行</a:t>
            </a:r>
          </a:p>
        </p:txBody>
      </p:sp>
      <p:sp>
        <p:nvSpPr>
          <p:cNvPr id="60" name="文本占位符 87"/>
          <p:cNvSpPr>
            <a:spLocks noGrp="1"/>
          </p:cNvSpPr>
          <p:nvPr>
            <p:ph type="body" sz="quarter" idx="13" hasCustomPrompt="1"/>
          </p:nvPr>
        </p:nvSpPr>
        <p:spPr>
          <a:xfrm>
            <a:off x="3852761" y="1747566"/>
            <a:ext cx="3865939" cy="193923"/>
          </a:xfrm>
          <a:prstGeom prst="rect">
            <a:avLst/>
          </a:prstGeom>
          <a:noFill/>
        </p:spPr>
        <p:txBody>
          <a:bodyPr lIns="0" rtlCol="0">
            <a:spAutoFit/>
          </a:bodyPr>
          <a:lstStyle>
            <a:lvl1pPr marL="0" indent="0">
              <a:buNone/>
              <a:defRPr lang="zh-CN" altLang="en-US" sz="9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Symbol" panose="05050102010706020507" charset="0"/>
              </a:defRPr>
            </a:lvl1pPr>
          </a:lstStyle>
          <a:p>
            <a:pPr lvl="0"/>
            <a:r>
              <a:rPr lang="zh-CN" altLang="en-US" noProof="1"/>
              <a:t>请在此输入你的副标题</a:t>
            </a:r>
          </a:p>
        </p:txBody>
      </p:sp>
      <p:sp>
        <p:nvSpPr>
          <p:cNvPr id="38" name="文本占位符 53"/>
          <p:cNvSpPr>
            <a:spLocks noGrp="1"/>
          </p:cNvSpPr>
          <p:nvPr>
            <p:ph type="body" sz="quarter" idx="16" hasCustomPrompt="1"/>
          </p:nvPr>
        </p:nvSpPr>
        <p:spPr>
          <a:xfrm>
            <a:off x="3857523" y="3149549"/>
            <a:ext cx="3049021" cy="258564"/>
          </a:xfrm>
          <a:prstGeom prst="rect">
            <a:avLst/>
          </a:prstGeom>
          <a:noFill/>
        </p:spPr>
        <p:txBody>
          <a:bodyPr lIns="0" rtlCol="0" anchor="ctr">
            <a:spAutoFit/>
          </a:bodyPr>
          <a:lstStyle>
            <a:lvl1pPr marL="0" indent="0">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lvl="0"/>
            <a:r>
              <a:rPr lang="zh-CN" altLang="en-US" noProof="1"/>
              <a:t>指导教师： </a:t>
            </a:r>
            <a:r>
              <a:rPr lang="en-US" altLang="zh-CN" noProof="1"/>
              <a:t>XXX	</a:t>
            </a:r>
            <a:r>
              <a:rPr lang="zh-CN" altLang="en-US" noProof="1"/>
              <a:t>答辩学生： 芃苇</a:t>
            </a:r>
          </a:p>
        </p:txBody>
      </p:sp>
      <p:sp>
        <p:nvSpPr>
          <p:cNvPr id="12" name="日期占位符 1"/>
          <p:cNvSpPr>
            <a:spLocks noGrp="1"/>
          </p:cNvSpPr>
          <p:nvPr>
            <p:ph type="dt" sz="half" idx="17"/>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13" name="页脚占位符 3"/>
          <p:cNvSpPr>
            <a:spLocks noGrp="1"/>
          </p:cNvSpPr>
          <p:nvPr>
            <p:ph type="ftr" sz="quarter" idx="18"/>
          </p:nvPr>
        </p:nvSpPr>
        <p:spPr/>
        <p:txBody>
          <a:bodyPr/>
          <a:lstStyle>
            <a:lvl1pPr>
              <a:defRPr/>
            </a:lvl1pPr>
          </a:lstStyle>
          <a:p>
            <a:pPr>
              <a:defRPr/>
            </a:pPr>
            <a:endParaRPr lang="zh-CN" altLang="en-US"/>
          </a:p>
        </p:txBody>
      </p:sp>
      <p:sp>
        <p:nvSpPr>
          <p:cNvPr id="14" name="灯片编号占位符 4"/>
          <p:cNvSpPr>
            <a:spLocks noGrp="1"/>
          </p:cNvSpPr>
          <p:nvPr>
            <p:ph type="sldNum" sz="quarter" idx="19"/>
          </p:nvPr>
        </p:nvSpPr>
        <p:spPr/>
        <p:txBody>
          <a:bodyPr/>
          <a:lstStyle>
            <a:lvl1pPr>
              <a:defRPr/>
            </a:lvl1pPr>
          </a:lstStyle>
          <a:p>
            <a:pPr>
              <a:defRPr/>
            </a:pPr>
            <a:fld id="{748BDD31-F9D3-440C-9450-087281E1CA5A}" type="slidenum">
              <a:rPr lang="zh-CN" altLang="en-US"/>
              <a:pPr>
                <a:defRPr/>
              </a:pPr>
              <a:t>‹#›</a:t>
            </a:fld>
            <a:endParaRPr lang="zh-CN" altLang="en-US"/>
          </a:p>
        </p:txBody>
      </p:sp>
    </p:spTree>
    <p:extLst>
      <p:ext uri="{BB962C8B-B14F-4D97-AF65-F5344CB8AC3E}">
        <p14:creationId xmlns:p14="http://schemas.microsoft.com/office/powerpoint/2010/main" val="327218621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4" name="PA-矩形 7"/>
          <p:cNvSpPr/>
          <p:nvPr userDrawn="1">
            <p:custDataLst>
              <p:tags r:id="rId1"/>
            </p:custDataLst>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任意多边形: 形状 118"/>
          <p:cNvSpPr/>
          <p:nvPr userDrawn="1"/>
        </p:nvSpPr>
        <p:spPr>
          <a:xfrm rot="1916941">
            <a:off x="-471488" y="-454025"/>
            <a:ext cx="9688513" cy="7762875"/>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6" name="任意多边形: 形状 105"/>
          <p:cNvSpPr/>
          <p:nvPr userDrawn="1"/>
        </p:nvSpPr>
        <p:spPr>
          <a:xfrm rot="2885786">
            <a:off x="815975" y="-2227263"/>
            <a:ext cx="8132763" cy="9117013"/>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7" name="任意多边形: 形状 117"/>
          <p:cNvSpPr/>
          <p:nvPr userDrawn="1"/>
        </p:nvSpPr>
        <p:spPr>
          <a:xfrm rot="1846855">
            <a:off x="-230188" y="-404813"/>
            <a:ext cx="9488488" cy="8650288"/>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8" name="任意多边形: 形状 83"/>
          <p:cNvSpPr/>
          <p:nvPr userDrawn="1"/>
        </p:nvSpPr>
        <p:spPr>
          <a:xfrm>
            <a:off x="0" y="2249488"/>
            <a:ext cx="9144000" cy="2741612"/>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endParaRPr>
          </a:p>
        </p:txBody>
      </p:sp>
      <p:sp>
        <p:nvSpPr>
          <p:cNvPr id="9" name="任意多边形: 形状 83"/>
          <p:cNvSpPr/>
          <p:nvPr userDrawn="1"/>
        </p:nvSpPr>
        <p:spPr>
          <a:xfrm>
            <a:off x="0" y="2265363"/>
            <a:ext cx="9144000" cy="2741612"/>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endParaRPr>
          </a:p>
        </p:txBody>
      </p:sp>
      <p:sp>
        <p:nvSpPr>
          <p:cNvPr id="10" name="任意多边形: 形状 101"/>
          <p:cNvSpPr/>
          <p:nvPr userDrawn="1"/>
        </p:nvSpPr>
        <p:spPr>
          <a:xfrm rot="2676034">
            <a:off x="-1260475" y="3767138"/>
            <a:ext cx="2520950" cy="2557462"/>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1" name="任意多边形: 形状 83"/>
          <p:cNvSpPr/>
          <p:nvPr userDrawn="1"/>
        </p:nvSpPr>
        <p:spPr>
          <a:xfrm>
            <a:off x="0" y="2401888"/>
            <a:ext cx="9144000" cy="2741612"/>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endParaRPr>
          </a:p>
        </p:txBody>
      </p:sp>
      <p:cxnSp>
        <p:nvCxnSpPr>
          <p:cNvPr id="12" name="直接连接符 11"/>
          <p:cNvCxnSpPr/>
          <p:nvPr userDrawn="1"/>
        </p:nvCxnSpPr>
        <p:spPr>
          <a:xfrm>
            <a:off x="1581150" y="3971925"/>
            <a:ext cx="5981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图片 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900363" y="708025"/>
            <a:ext cx="3382962"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userDrawn="1"/>
        </p:nvSpPr>
        <p:spPr>
          <a:xfrm>
            <a:off x="112713" y="4567238"/>
            <a:ext cx="1617662" cy="479425"/>
          </a:xfrm>
          <a:prstGeom prst="rect">
            <a:avLst/>
          </a:prstGeom>
          <a:noFill/>
          <a:ln>
            <a:noFill/>
          </a:ln>
        </p:spPr>
        <p:txBody>
          <a:bodyPr lIns="135000" tIns="135000" rIns="135000" bIns="135000">
            <a:spAutoFit/>
          </a:bodyPr>
          <a:lstStyle/>
          <a:p>
            <a:pPr eaLnBrk="0" hangingPunct="0">
              <a:lnSpc>
                <a:spcPct val="130000"/>
              </a:lnSpc>
              <a:defRPr/>
            </a:pPr>
            <a:r>
              <a:rPr lang="en-US" altLang="zh-CN" sz="1050" b="1" spc="100" noProof="1">
                <a:solidFill>
                  <a:schemeClr val="accent3"/>
                </a:solidFill>
                <a:latin typeface="+mn-ea"/>
                <a:ea typeface="+mn-ea"/>
              </a:rPr>
              <a:t>BIT</a:t>
            </a:r>
            <a:r>
              <a:rPr lang="en-US" altLang="zh-CN" sz="1050" spc="100" noProof="1">
                <a:solidFill>
                  <a:schemeClr val="accent3"/>
                </a:solidFill>
                <a:latin typeface="+mn-ea"/>
              </a:rPr>
              <a:t> </a:t>
            </a:r>
            <a:r>
              <a:rPr lang="en-US" altLang="zh-CN" sz="1050" b="1" spc="100" noProof="1">
                <a:solidFill>
                  <a:schemeClr val="accent3"/>
                </a:solidFill>
                <a:latin typeface="+mn-ea"/>
              </a:rPr>
              <a:t>|</a:t>
            </a:r>
            <a:r>
              <a:rPr lang="en-US" altLang="zh-CN" sz="1050" spc="100" noProof="1">
                <a:solidFill>
                  <a:schemeClr val="accent3"/>
                </a:solidFill>
                <a:latin typeface="+mn-ea"/>
              </a:rPr>
              <a:t> </a:t>
            </a:r>
            <a:r>
              <a:rPr lang="en-US" altLang="zh-CN" sz="1050" b="1" spc="100" noProof="1">
                <a:solidFill>
                  <a:schemeClr val="accent3"/>
                </a:solidFill>
                <a:latin typeface="+mn-ea"/>
              </a:rPr>
              <a:t>SINCE 1940</a:t>
            </a:r>
            <a:endParaRPr lang="zh-CN" altLang="en-US" sz="1050" b="1" spc="100" noProof="1">
              <a:solidFill>
                <a:schemeClr val="accent3"/>
              </a:solidFill>
              <a:latin typeface="微软雅黑 Light" panose="020B0502040204020203" pitchFamily="34" charset="-122"/>
              <a:ea typeface="微软雅黑 Light" panose="020B0502040204020203" pitchFamily="34" charset="-122"/>
            </a:endParaRPr>
          </a:p>
        </p:txBody>
      </p:sp>
      <p:grpSp>
        <p:nvGrpSpPr>
          <p:cNvPr id="15" name="组合 14"/>
          <p:cNvGrpSpPr/>
          <p:nvPr/>
        </p:nvGrpSpPr>
        <p:grpSpPr>
          <a:xfrm>
            <a:off x="7562609" y="4736973"/>
            <a:ext cx="1324400" cy="144042"/>
            <a:chOff x="598941" y="6399999"/>
            <a:chExt cx="2542613" cy="276499"/>
          </a:xfrm>
          <a:solidFill>
            <a:schemeClr val="bg1">
              <a:lumMod val="65000"/>
            </a:schemeClr>
          </a:solidFill>
        </p:grpSpPr>
        <p:grpSp>
          <p:nvGrpSpPr>
            <p:cNvPr id="16" name="组合 15"/>
            <p:cNvGrpSpPr/>
            <p:nvPr/>
          </p:nvGrpSpPr>
          <p:grpSpPr>
            <a:xfrm>
              <a:off x="2055693" y="6402621"/>
              <a:ext cx="1085861" cy="270805"/>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7" name="组合 16"/>
            <p:cNvGrpSpPr/>
            <p:nvPr/>
          </p:nvGrpSpPr>
          <p:grpSpPr>
            <a:xfrm>
              <a:off x="598941" y="6399999"/>
              <a:ext cx="1102619" cy="276499"/>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48" name="标题 47"/>
          <p:cNvSpPr>
            <a:spLocks noGrp="1"/>
          </p:cNvSpPr>
          <p:nvPr userDrawn="1">
            <p:ph type="title" hasCustomPrompt="1"/>
          </p:nvPr>
        </p:nvSpPr>
        <p:spPr>
          <a:xfrm>
            <a:off x="386954" y="2818916"/>
            <a:ext cx="8370093" cy="992702"/>
          </a:xfrm>
          <a:prstGeom prst="rect">
            <a:avLst/>
          </a:prstGeom>
          <a:noFill/>
        </p:spPr>
        <p:txBody>
          <a:bodyPr lIns="0" rtlCol="0">
            <a:spAutoFit/>
          </a:bodyPr>
          <a:lstStyle>
            <a:lvl1pPr algn="ctr">
              <a:lnSpc>
                <a:spcPct val="100000"/>
              </a:lnSpc>
              <a:defRPr lang="zh-CN" altLang="en-US" sz="3000" b="1" spc="100" dirty="0">
                <a:solidFill>
                  <a:schemeClr val="tx1"/>
                </a:solidFill>
                <a:latin typeface="+mn-ea"/>
                <a:ea typeface="+mn-ea"/>
                <a:cs typeface="+mn-ea"/>
              </a:defRPr>
            </a:lvl1pPr>
          </a:lstStyle>
          <a:p>
            <a:pPr lvl="0"/>
            <a:r>
              <a:rPr lang="zh-CN" altLang="en-US" noProof="1" smtClean="0"/>
              <a:t>北京理工大学</a:t>
            </a:r>
            <a:r>
              <a:rPr lang="zh-CN" altLang="en-US" dirty="0" smtClean="0"/>
              <a:t/>
            </a:r>
            <a:br>
              <a:rPr lang="zh-CN" altLang="en-US" dirty="0" smtClean="0"/>
            </a:br>
            <a:r>
              <a:rPr lang="zh-CN" altLang="en-US" noProof="1" smtClean="0"/>
              <a:t>毕业设计论文答辩模板</a:t>
            </a:r>
            <a:endParaRPr lang="zh-CN" altLang="en-US" noProof="1"/>
          </a:p>
        </p:txBody>
      </p:sp>
      <p:sp>
        <p:nvSpPr>
          <p:cNvPr id="38" name="文本占位符 53"/>
          <p:cNvSpPr>
            <a:spLocks noGrp="1"/>
          </p:cNvSpPr>
          <p:nvPr userDrawn="1">
            <p:ph type="body" sz="quarter" idx="16" hasCustomPrompt="1"/>
          </p:nvPr>
        </p:nvSpPr>
        <p:spPr>
          <a:xfrm>
            <a:off x="3047490" y="4156067"/>
            <a:ext cx="3049021" cy="258564"/>
          </a:xfrm>
          <a:prstGeom prst="rect">
            <a:avLst/>
          </a:prstGeom>
          <a:noFill/>
        </p:spPr>
        <p:txBody>
          <a:bodyPr lIns="0" rtlCol="0" anchor="ctr">
            <a:spAutoFit/>
          </a:bodyPr>
          <a:lstStyle>
            <a:lvl1pPr marL="0" indent="0" algn="ctr">
              <a:lnSpc>
                <a:spcPct val="130000"/>
              </a:lnSpc>
              <a:buNone/>
              <a:defRPr lang="zh-CN" altLang="en-US" sz="1050" spc="100" smtClean="0">
                <a:solidFill>
                  <a:schemeClr val="tx1">
                    <a:lumMod val="85000"/>
                    <a:lumOff val="15000"/>
                  </a:schemeClr>
                </a:solidFill>
                <a:cs typeface="+mn-ea"/>
              </a:defRPr>
            </a:lvl1pPr>
            <a:lvl2pPr>
              <a:defRPr lang="zh-CN" altLang="en-US" sz="1350" smtClean="0"/>
            </a:lvl2pPr>
            <a:lvl3pPr>
              <a:defRPr lang="zh-CN" altLang="en-US" sz="1350" smtClean="0"/>
            </a:lvl3pPr>
            <a:lvl4pPr>
              <a:defRPr lang="zh-CN" altLang="en-US" smtClean="0"/>
            </a:lvl4pPr>
            <a:lvl5pPr>
              <a:defRPr lang="zh-CN" altLang="en-US"/>
            </a:lvl5pPr>
          </a:lstStyle>
          <a:p>
            <a:pPr lvl="0"/>
            <a:r>
              <a:rPr lang="zh-CN" altLang="en-US" noProof="1"/>
              <a:t>指导教师： </a:t>
            </a:r>
            <a:r>
              <a:rPr lang="en-US" altLang="zh-CN" noProof="1"/>
              <a:t>XXX	</a:t>
            </a:r>
            <a:r>
              <a:rPr lang="zh-CN" altLang="en-US" noProof="1"/>
              <a:t>答辩学生： 芃苇</a:t>
            </a:r>
          </a:p>
        </p:txBody>
      </p:sp>
      <p:sp>
        <p:nvSpPr>
          <p:cNvPr id="40" name="日期占位符 1"/>
          <p:cNvSpPr>
            <a:spLocks noGrp="1"/>
          </p:cNvSpPr>
          <p:nvPr>
            <p:ph type="dt" sz="half" idx="17"/>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41" name="页脚占位符 2"/>
          <p:cNvSpPr>
            <a:spLocks noGrp="1"/>
          </p:cNvSpPr>
          <p:nvPr>
            <p:ph type="ftr" sz="quarter" idx="18"/>
          </p:nvPr>
        </p:nvSpPr>
        <p:spPr/>
        <p:txBody>
          <a:bodyPr/>
          <a:lstStyle>
            <a:lvl1pPr>
              <a:defRPr/>
            </a:lvl1pPr>
          </a:lstStyle>
          <a:p>
            <a:pPr>
              <a:defRPr/>
            </a:pPr>
            <a:endParaRPr lang="zh-CN" altLang="en-US"/>
          </a:p>
        </p:txBody>
      </p:sp>
      <p:sp>
        <p:nvSpPr>
          <p:cNvPr id="42" name="灯片编号占位符 3"/>
          <p:cNvSpPr>
            <a:spLocks noGrp="1"/>
          </p:cNvSpPr>
          <p:nvPr>
            <p:ph type="sldNum" sz="quarter" idx="19"/>
          </p:nvPr>
        </p:nvSpPr>
        <p:spPr/>
        <p:txBody>
          <a:bodyPr/>
          <a:lstStyle>
            <a:lvl1pPr>
              <a:defRPr/>
            </a:lvl1pPr>
          </a:lstStyle>
          <a:p>
            <a:pPr>
              <a:defRPr/>
            </a:pPr>
            <a:fld id="{4B5D379F-ACB0-4242-ACD7-85E84422AE7B}" type="slidenum">
              <a:rPr lang="zh-CN" altLang="en-US"/>
              <a:pPr>
                <a:defRPr/>
              </a:pPr>
              <a:t>‹#›</a:t>
            </a:fld>
            <a:endParaRPr lang="zh-CN" altLang="en-US"/>
          </a:p>
        </p:txBody>
      </p:sp>
    </p:spTree>
    <p:extLst>
      <p:ext uri="{BB962C8B-B14F-4D97-AF65-F5344CB8AC3E}">
        <p14:creationId xmlns:p14="http://schemas.microsoft.com/office/powerpoint/2010/main" val="248241460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2" name="PA-矩形 7"/>
          <p:cNvSpPr/>
          <p:nvPr userDrawn="1">
            <p:custDataLst>
              <p:tags r:id="rId1"/>
            </p:custDataLst>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3" name="PA-矩形 7"/>
          <p:cNvSpPr/>
          <p:nvPr userDrawn="1">
            <p:custDataLst>
              <p:tags r:id="rId2"/>
            </p:custDataLst>
          </p:nvPr>
        </p:nvSpPr>
        <p:spPr>
          <a:xfrm>
            <a:off x="0" y="0"/>
            <a:ext cx="9144000" cy="51435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任意多边形: 形状 19"/>
          <p:cNvSpPr/>
          <p:nvPr userDrawn="1"/>
        </p:nvSpPr>
        <p:spPr>
          <a:xfrm flipH="1" flipV="1">
            <a:off x="3332163" y="2819400"/>
            <a:ext cx="2479675" cy="1752600"/>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sym typeface="+mn-lt"/>
            </a:endParaRPr>
          </a:p>
        </p:txBody>
      </p:sp>
      <p:sp>
        <p:nvSpPr>
          <p:cNvPr id="5" name="矩形 3"/>
          <p:cNvSpPr/>
          <p:nvPr userDrawn="1"/>
        </p:nvSpPr>
        <p:spPr>
          <a:xfrm>
            <a:off x="3332163" y="762000"/>
            <a:ext cx="2479675" cy="1071563"/>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lnSpc>
                <a:spcPct val="130000"/>
              </a:lnSpc>
            </a:pPr>
            <a:endParaRPr lang="zh-CN" altLang="en-US" sz="100" noProof="1">
              <a:cs typeface="+mn-ea"/>
              <a:sym typeface="+mn-lt"/>
            </a:endParaRPr>
          </a:p>
        </p:txBody>
      </p:sp>
      <p:sp>
        <p:nvSpPr>
          <p:cNvPr id="6" name="等腰三角形 5"/>
          <p:cNvSpPr/>
          <p:nvPr userDrawn="1"/>
        </p:nvSpPr>
        <p:spPr>
          <a:xfrm flipV="1">
            <a:off x="4505325" y="2874963"/>
            <a:ext cx="133350" cy="114300"/>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p>
        </p:txBody>
      </p:sp>
      <p:pic>
        <p:nvPicPr>
          <p:cNvPr id="7" name="图片 1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0625" y="1050925"/>
            <a:ext cx="1692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9" name="页脚占位符 2"/>
          <p:cNvSpPr>
            <a:spLocks noGrp="1"/>
          </p:cNvSpPr>
          <p:nvPr>
            <p:ph type="ftr" sz="quarter" idx="11"/>
          </p:nvPr>
        </p:nvSpPr>
        <p:spPr/>
        <p:txBody>
          <a:bodyPr/>
          <a:lstStyle>
            <a:lvl1pPr>
              <a:defRPr/>
            </a:lvl1pPr>
          </a:lstStyle>
          <a:p>
            <a:pPr>
              <a:defRPr/>
            </a:pPr>
            <a:endParaRPr lang="zh-CN" altLang="en-US"/>
          </a:p>
        </p:txBody>
      </p:sp>
      <p:sp>
        <p:nvSpPr>
          <p:cNvPr id="10" name="灯片编号占位符 3"/>
          <p:cNvSpPr>
            <a:spLocks noGrp="1"/>
          </p:cNvSpPr>
          <p:nvPr>
            <p:ph type="sldNum" sz="quarter" idx="12"/>
          </p:nvPr>
        </p:nvSpPr>
        <p:spPr/>
        <p:txBody>
          <a:bodyPr/>
          <a:lstStyle>
            <a:lvl1pPr>
              <a:defRPr/>
            </a:lvl1pPr>
          </a:lstStyle>
          <a:p>
            <a:pPr>
              <a:defRPr/>
            </a:pPr>
            <a:fld id="{FFB052F4-A6FA-4F32-A9AF-1CEFB0F688E9}" type="slidenum">
              <a:rPr lang="zh-CN" altLang="en-US"/>
              <a:pPr>
                <a:defRPr/>
              </a:pPr>
              <a:t>‹#›</a:t>
            </a:fld>
            <a:endParaRPr lang="zh-CN" altLang="en-US"/>
          </a:p>
        </p:txBody>
      </p:sp>
    </p:spTree>
    <p:extLst>
      <p:ext uri="{BB962C8B-B14F-4D97-AF65-F5344CB8AC3E}">
        <p14:creationId xmlns:p14="http://schemas.microsoft.com/office/powerpoint/2010/main" val="130601615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2" name="图片 5"/>
          <p:cNvPicPr>
            <a:picLocks noChangeAspect="1" noChangeArrowheads="1"/>
          </p:cNvPicPr>
          <p:nvPr userDrawn="1"/>
        </p:nvPicPr>
        <p:blipFill>
          <a:blip r:embed="rId2">
            <a:extLst>
              <a:ext uri="{28A0092B-C50C-407E-A947-70E740481C1C}">
                <a14:useLocalDpi xmlns:a14="http://schemas.microsoft.com/office/drawing/2010/main" val="0"/>
              </a:ext>
            </a:extLst>
          </a:blip>
          <a:srcRect l="128" r="23340"/>
          <a:stretch>
            <a:fillRect/>
          </a:stretch>
        </p:blipFill>
        <p:spPr bwMode="auto">
          <a:xfrm>
            <a:off x="3227388" y="0"/>
            <a:ext cx="59166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4" name="图片 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4813" y="360363"/>
            <a:ext cx="1652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529519" y="4445923"/>
            <a:ext cx="3031044" cy="336545"/>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6" name="组合 5"/>
            <p:cNvGrpSpPr/>
            <p:nvPr/>
          </p:nvGrpSpPr>
          <p:grpSpPr>
            <a:xfrm>
              <a:off x="4043374" y="5725999"/>
              <a:ext cx="2675443" cy="667232"/>
              <a:chOff x="10340336" y="2247899"/>
              <a:chExt cx="2724438" cy="679451"/>
            </a:xfrm>
            <a:grpFill/>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2" name="组合 21"/>
              <p:cNvGrpSpPr/>
              <p:nvPr/>
            </p:nvGrpSpPr>
            <p:grpSpPr>
              <a:xfrm>
                <a:off x="10340336" y="2247899"/>
                <a:ext cx="547688" cy="679451"/>
                <a:chOff x="5548313" y="2084388"/>
                <a:chExt cx="547688" cy="679451"/>
              </a:xfrm>
              <a:grp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3" name="组合 22"/>
              <p:cNvGrpSpPr/>
              <p:nvPr/>
            </p:nvGrpSpPr>
            <p:grpSpPr>
              <a:xfrm>
                <a:off x="11192276" y="2400300"/>
                <a:ext cx="322175" cy="373063"/>
                <a:chOff x="3792874" y="3138488"/>
                <a:chExt cx="322175" cy="373063"/>
              </a:xfrm>
              <a:grp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7" name="组合 6"/>
            <p:cNvGrpSpPr/>
            <p:nvPr/>
          </p:nvGrpSpPr>
          <p:grpSpPr>
            <a:xfrm>
              <a:off x="582366" y="5719539"/>
              <a:ext cx="2716733" cy="681262"/>
              <a:chOff x="6738929" y="2270918"/>
              <a:chExt cx="2766486" cy="693738"/>
            </a:xfrm>
            <a:grpFill/>
          </p:grpSpPr>
          <p:grpSp>
            <p:nvGrpSpPr>
              <p:cNvPr id="8" name="组合 7"/>
              <p:cNvGrpSpPr/>
              <p:nvPr/>
            </p:nvGrpSpPr>
            <p:grpSpPr>
              <a:xfrm>
                <a:off x="8180494" y="2355056"/>
                <a:ext cx="484188" cy="509588"/>
                <a:chOff x="6113463" y="3541713"/>
                <a:chExt cx="484188" cy="509588"/>
              </a:xfrm>
              <a:grp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9" name="组合 8"/>
              <p:cNvGrpSpPr/>
              <p:nvPr/>
            </p:nvGrpSpPr>
            <p:grpSpPr>
              <a:xfrm>
                <a:off x="6738929" y="2270918"/>
                <a:ext cx="549275" cy="693738"/>
                <a:chOff x="6108700" y="2066926"/>
                <a:chExt cx="549275" cy="693738"/>
              </a:xfrm>
              <a:grp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0" name="组合 9"/>
              <p:cNvGrpSpPr/>
              <p:nvPr/>
            </p:nvGrpSpPr>
            <p:grpSpPr>
              <a:xfrm>
                <a:off x="7532962" y="2451100"/>
                <a:ext cx="368300" cy="317500"/>
                <a:chOff x="6186488" y="2930526"/>
                <a:chExt cx="368300" cy="317500"/>
              </a:xfrm>
              <a:grp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2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0" name="页脚占位符 2"/>
          <p:cNvSpPr>
            <a:spLocks noGrp="1"/>
          </p:cNvSpPr>
          <p:nvPr>
            <p:ph type="ftr" sz="quarter" idx="11"/>
          </p:nvPr>
        </p:nvSpPr>
        <p:spPr/>
        <p:txBody>
          <a:bodyPr/>
          <a:lstStyle>
            <a:lvl1pPr>
              <a:defRPr/>
            </a:lvl1pPr>
          </a:lstStyle>
          <a:p>
            <a:pPr>
              <a:defRPr/>
            </a:pPr>
            <a:endParaRPr lang="zh-CN" altLang="en-US"/>
          </a:p>
        </p:txBody>
      </p:sp>
      <p:sp>
        <p:nvSpPr>
          <p:cNvPr id="31" name="灯片编号占位符 3"/>
          <p:cNvSpPr>
            <a:spLocks noGrp="1"/>
          </p:cNvSpPr>
          <p:nvPr>
            <p:ph type="sldNum" sz="quarter" idx="12"/>
          </p:nvPr>
        </p:nvSpPr>
        <p:spPr/>
        <p:txBody>
          <a:bodyPr/>
          <a:lstStyle>
            <a:lvl1pPr>
              <a:defRPr/>
            </a:lvl1pPr>
          </a:lstStyle>
          <a:p>
            <a:pPr>
              <a:defRPr/>
            </a:pPr>
            <a:fld id="{C2F2CBA2-7955-43A7-98E2-BCAAD8460C59}" type="slidenum">
              <a:rPr lang="zh-CN" altLang="en-US"/>
              <a:pPr>
                <a:defRPr/>
              </a:pPr>
              <a:t>‹#›</a:t>
            </a:fld>
            <a:endParaRPr lang="zh-CN" altLang="en-US"/>
          </a:p>
        </p:txBody>
      </p:sp>
    </p:spTree>
    <p:extLst>
      <p:ext uri="{BB962C8B-B14F-4D97-AF65-F5344CB8AC3E}">
        <p14:creationId xmlns:p14="http://schemas.microsoft.com/office/powerpoint/2010/main" val="211439122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1027"/>
          <p:cNvSpPr>
            <a:spLocks noGrp="1"/>
          </p:cNvSpPr>
          <p:nvPr>
            <p:ph type="dt" sz="half" idx="10"/>
          </p:nvPr>
        </p:nvSpPr>
        <p:spPr>
          <a:ln/>
        </p:spPr>
        <p:txBody>
          <a:bodyPr/>
          <a:lstStyle>
            <a:lvl1pPr>
              <a:defRPr/>
            </a:lvl1pPr>
          </a:lstStyle>
          <a:p>
            <a:endParaRPr lang="zh-CN" altLang="en-US"/>
          </a:p>
        </p:txBody>
      </p:sp>
      <p:sp>
        <p:nvSpPr>
          <p:cNvPr id="5" name="页脚占位符 1028"/>
          <p:cNvSpPr>
            <a:spLocks noGrp="1"/>
          </p:cNvSpPr>
          <p:nvPr>
            <p:ph type="ftr" sz="quarter" idx="11"/>
          </p:nvPr>
        </p:nvSpPr>
        <p:spPr>
          <a:ln/>
        </p:spPr>
        <p:txBody>
          <a:bodyPr/>
          <a:lstStyle>
            <a:lvl1pPr>
              <a:defRPr/>
            </a:lvl1pPr>
          </a:lstStyle>
          <a:p>
            <a:endParaRPr lang="zh-CN" altLang="en-US"/>
          </a:p>
        </p:txBody>
      </p:sp>
      <p:sp>
        <p:nvSpPr>
          <p:cNvPr id="6" name="灯片编号占位符 1029"/>
          <p:cNvSpPr>
            <a:spLocks noGrp="1"/>
          </p:cNvSpPr>
          <p:nvPr>
            <p:ph type="sldNum" sz="quarter" idx="12"/>
          </p:nvPr>
        </p:nvSpPr>
        <p:spPr>
          <a:ln/>
        </p:spPr>
        <p:txBody>
          <a:bodyPr/>
          <a:lstStyle>
            <a:lvl1pPr>
              <a:defRPr/>
            </a:lvl1pPr>
          </a:lstStyle>
          <a:p>
            <a:fld id="{24201BC9-6039-4733-8323-57A66EA93B8E}" type="slidenum">
              <a:rPr lang="zh-CN" altLang="en-US"/>
              <a:pPr/>
              <a:t>‹#›</a:t>
            </a:fld>
            <a:endParaRPr lang="zh-CN" altLang="en-US"/>
          </a:p>
        </p:txBody>
      </p:sp>
    </p:spTree>
    <p:extLst>
      <p:ext uri="{BB962C8B-B14F-4D97-AF65-F5344CB8AC3E}">
        <p14:creationId xmlns:p14="http://schemas.microsoft.com/office/powerpoint/2010/main" val="97809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2" name="图片 5"/>
          <p:cNvPicPr>
            <a:picLocks noChangeAspect="1" noChangeArrowheads="1"/>
          </p:cNvPicPr>
          <p:nvPr userDrawn="1"/>
        </p:nvPicPr>
        <p:blipFill>
          <a:blip r:embed="rId2">
            <a:extLst>
              <a:ext uri="{28A0092B-C50C-407E-A947-70E740481C1C}">
                <a14:useLocalDpi xmlns:a14="http://schemas.microsoft.com/office/drawing/2010/main" val="0"/>
              </a:ext>
            </a:extLst>
          </a:blip>
          <a:srcRect l="15573" r="198"/>
          <a:stretch>
            <a:fillRect/>
          </a:stretch>
        </p:blipFill>
        <p:spPr bwMode="auto">
          <a:xfrm>
            <a:off x="0" y="0"/>
            <a:ext cx="65087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4" name="图片 1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53263" y="376238"/>
            <a:ext cx="165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5537143" y="4445923"/>
            <a:ext cx="3031044" cy="336545"/>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6" name="组合 5"/>
            <p:cNvGrpSpPr/>
            <p:nvPr/>
          </p:nvGrpSpPr>
          <p:grpSpPr>
            <a:xfrm>
              <a:off x="4043374" y="5725999"/>
              <a:ext cx="2675443" cy="667232"/>
              <a:chOff x="10340336" y="2247899"/>
              <a:chExt cx="2724438" cy="679451"/>
            </a:xfrm>
            <a:grpFill/>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2" name="组合 21"/>
              <p:cNvGrpSpPr/>
              <p:nvPr/>
            </p:nvGrpSpPr>
            <p:grpSpPr>
              <a:xfrm>
                <a:off x="10340336" y="2247899"/>
                <a:ext cx="547688" cy="679451"/>
                <a:chOff x="5548313" y="2084388"/>
                <a:chExt cx="547688" cy="679451"/>
              </a:xfrm>
              <a:grp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3" name="组合 22"/>
              <p:cNvGrpSpPr/>
              <p:nvPr/>
            </p:nvGrpSpPr>
            <p:grpSpPr>
              <a:xfrm>
                <a:off x="11192276" y="2400300"/>
                <a:ext cx="322175" cy="373063"/>
                <a:chOff x="3792874" y="3138488"/>
                <a:chExt cx="322175" cy="373063"/>
              </a:xfrm>
              <a:grp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7" name="组合 6"/>
            <p:cNvGrpSpPr/>
            <p:nvPr/>
          </p:nvGrpSpPr>
          <p:grpSpPr>
            <a:xfrm>
              <a:off x="582366" y="5719539"/>
              <a:ext cx="2716733" cy="681262"/>
              <a:chOff x="6738929" y="2270918"/>
              <a:chExt cx="2766486" cy="693738"/>
            </a:xfrm>
            <a:grpFill/>
          </p:grpSpPr>
          <p:grpSp>
            <p:nvGrpSpPr>
              <p:cNvPr id="8" name="组合 7"/>
              <p:cNvGrpSpPr/>
              <p:nvPr/>
            </p:nvGrpSpPr>
            <p:grpSpPr>
              <a:xfrm>
                <a:off x="8180494" y="2355056"/>
                <a:ext cx="484188" cy="509588"/>
                <a:chOff x="6113463" y="3541713"/>
                <a:chExt cx="484188" cy="509588"/>
              </a:xfrm>
              <a:grp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9" name="组合 8"/>
              <p:cNvGrpSpPr/>
              <p:nvPr/>
            </p:nvGrpSpPr>
            <p:grpSpPr>
              <a:xfrm>
                <a:off x="6738929" y="2270918"/>
                <a:ext cx="549275" cy="693738"/>
                <a:chOff x="6108700" y="2066926"/>
                <a:chExt cx="549275" cy="693738"/>
              </a:xfrm>
              <a:grp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0" name="组合 9"/>
              <p:cNvGrpSpPr/>
              <p:nvPr/>
            </p:nvGrpSpPr>
            <p:grpSpPr>
              <a:xfrm>
                <a:off x="7532962" y="2451100"/>
                <a:ext cx="368300" cy="317500"/>
                <a:chOff x="6186488" y="2930526"/>
                <a:chExt cx="368300" cy="317500"/>
              </a:xfrm>
              <a:grp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2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0" name="页脚占位符 2"/>
          <p:cNvSpPr>
            <a:spLocks noGrp="1"/>
          </p:cNvSpPr>
          <p:nvPr>
            <p:ph type="ftr" sz="quarter" idx="11"/>
          </p:nvPr>
        </p:nvSpPr>
        <p:spPr/>
        <p:txBody>
          <a:bodyPr/>
          <a:lstStyle>
            <a:lvl1pPr>
              <a:defRPr/>
            </a:lvl1pPr>
          </a:lstStyle>
          <a:p>
            <a:pPr>
              <a:defRPr/>
            </a:pPr>
            <a:endParaRPr lang="zh-CN" altLang="en-US"/>
          </a:p>
        </p:txBody>
      </p:sp>
      <p:sp>
        <p:nvSpPr>
          <p:cNvPr id="31" name="灯片编号占位符 3"/>
          <p:cNvSpPr>
            <a:spLocks noGrp="1"/>
          </p:cNvSpPr>
          <p:nvPr>
            <p:ph type="sldNum" sz="quarter" idx="12"/>
          </p:nvPr>
        </p:nvSpPr>
        <p:spPr/>
        <p:txBody>
          <a:bodyPr/>
          <a:lstStyle>
            <a:lvl1pPr>
              <a:defRPr/>
            </a:lvl1pPr>
          </a:lstStyle>
          <a:p>
            <a:pPr>
              <a:defRPr/>
            </a:pPr>
            <a:fld id="{B2051D35-02C7-441B-BE49-D2D00959DDCD}" type="slidenum">
              <a:rPr lang="zh-CN" altLang="en-US"/>
              <a:pPr>
                <a:defRPr/>
              </a:pPr>
              <a:t>‹#›</a:t>
            </a:fld>
            <a:endParaRPr lang="zh-CN" altLang="en-US"/>
          </a:p>
        </p:txBody>
      </p:sp>
    </p:spTree>
    <p:extLst>
      <p:ext uri="{BB962C8B-B14F-4D97-AF65-F5344CB8AC3E}">
        <p14:creationId xmlns:p14="http://schemas.microsoft.com/office/powerpoint/2010/main" val="354824433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2" name="图片 3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6638" y="6350"/>
            <a:ext cx="5567362"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nvGrpSpPr>
          <p:cNvPr id="4" name="组合 3"/>
          <p:cNvGrpSpPr/>
          <p:nvPr/>
        </p:nvGrpSpPr>
        <p:grpSpPr>
          <a:xfrm>
            <a:off x="529519" y="4445923"/>
            <a:ext cx="3031044" cy="336545"/>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5" name="组合 4"/>
            <p:cNvGrpSpPr/>
            <p:nvPr/>
          </p:nvGrpSpPr>
          <p:grpSpPr>
            <a:xfrm>
              <a:off x="4043374" y="5725999"/>
              <a:ext cx="2675443" cy="667232"/>
              <a:chOff x="10340336" y="2247899"/>
              <a:chExt cx="2724438" cy="679451"/>
            </a:xfrm>
            <a:grpFill/>
          </p:grpSpPr>
          <p:sp>
            <p:nvSpPr>
              <p:cNvPr id="1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1" name="组合 20"/>
              <p:cNvGrpSpPr/>
              <p:nvPr/>
            </p:nvGrpSpPr>
            <p:grpSpPr>
              <a:xfrm>
                <a:off x="10340336" y="2247899"/>
                <a:ext cx="547688" cy="679451"/>
                <a:chOff x="5548313" y="2084388"/>
                <a:chExt cx="547688" cy="679451"/>
              </a:xfrm>
              <a:grpFill/>
            </p:grpSpPr>
            <p:sp>
              <p:nvSpPr>
                <p:cNvPr id="2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2" name="组合 21"/>
              <p:cNvGrpSpPr/>
              <p:nvPr/>
            </p:nvGrpSpPr>
            <p:grpSpPr>
              <a:xfrm>
                <a:off x="11192276" y="2400300"/>
                <a:ext cx="322175" cy="373063"/>
                <a:chOff x="3792874" y="3138488"/>
                <a:chExt cx="322175" cy="373063"/>
              </a:xfrm>
              <a:grpFill/>
            </p:grpSpPr>
            <p:sp>
              <p:nvSpPr>
                <p:cNvPr id="2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6" name="组合 5"/>
            <p:cNvGrpSpPr/>
            <p:nvPr/>
          </p:nvGrpSpPr>
          <p:grpSpPr>
            <a:xfrm>
              <a:off x="582366" y="5719539"/>
              <a:ext cx="2716733" cy="681262"/>
              <a:chOff x="6738929" y="2270918"/>
              <a:chExt cx="2766486" cy="693738"/>
            </a:xfrm>
            <a:grpFill/>
          </p:grpSpPr>
          <p:grpSp>
            <p:nvGrpSpPr>
              <p:cNvPr id="7" name="组合 6"/>
              <p:cNvGrpSpPr/>
              <p:nvPr/>
            </p:nvGrpSpPr>
            <p:grpSpPr>
              <a:xfrm>
                <a:off x="8180494" y="2355056"/>
                <a:ext cx="484188" cy="509588"/>
                <a:chOff x="6113463" y="3541713"/>
                <a:chExt cx="484188" cy="509588"/>
              </a:xfrm>
              <a:grpFill/>
            </p:grpSpPr>
            <p:sp>
              <p:nvSpPr>
                <p:cNvPr id="1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8" name="组合 7"/>
              <p:cNvGrpSpPr/>
              <p:nvPr/>
            </p:nvGrpSpPr>
            <p:grpSpPr>
              <a:xfrm>
                <a:off x="6738929" y="2270918"/>
                <a:ext cx="549275" cy="693738"/>
                <a:chOff x="6108700" y="2066926"/>
                <a:chExt cx="549275" cy="693738"/>
              </a:xfrm>
              <a:grpFill/>
            </p:grpSpPr>
            <p:sp>
              <p:nvSpPr>
                <p:cNvPr id="1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9" name="组合 8"/>
              <p:cNvGrpSpPr/>
              <p:nvPr/>
            </p:nvGrpSpPr>
            <p:grpSpPr>
              <a:xfrm>
                <a:off x="7532962" y="2451100"/>
                <a:ext cx="368300" cy="317500"/>
                <a:chOff x="6186488" y="2930526"/>
                <a:chExt cx="368300" cy="317500"/>
              </a:xfrm>
              <a:grpFill/>
            </p:grpSpPr>
            <p:sp>
              <p:nvSpPr>
                <p:cNvPr id="1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pic>
        <p:nvPicPr>
          <p:cNvPr id="28" name="图片 39"/>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4813" y="360363"/>
            <a:ext cx="1652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0" name="页脚占位符 2"/>
          <p:cNvSpPr>
            <a:spLocks noGrp="1"/>
          </p:cNvSpPr>
          <p:nvPr>
            <p:ph type="ftr" sz="quarter" idx="11"/>
          </p:nvPr>
        </p:nvSpPr>
        <p:spPr/>
        <p:txBody>
          <a:bodyPr/>
          <a:lstStyle>
            <a:lvl1pPr>
              <a:defRPr/>
            </a:lvl1pPr>
          </a:lstStyle>
          <a:p>
            <a:pPr>
              <a:defRPr/>
            </a:pPr>
            <a:endParaRPr lang="zh-CN" altLang="en-US"/>
          </a:p>
        </p:txBody>
      </p:sp>
      <p:sp>
        <p:nvSpPr>
          <p:cNvPr id="31" name="灯片编号占位符 3"/>
          <p:cNvSpPr>
            <a:spLocks noGrp="1"/>
          </p:cNvSpPr>
          <p:nvPr>
            <p:ph type="sldNum" sz="quarter" idx="12"/>
          </p:nvPr>
        </p:nvSpPr>
        <p:spPr/>
        <p:txBody>
          <a:bodyPr/>
          <a:lstStyle>
            <a:lvl1pPr>
              <a:defRPr/>
            </a:lvl1pPr>
          </a:lstStyle>
          <a:p>
            <a:pPr>
              <a:defRPr/>
            </a:pPr>
            <a:fld id="{FDBAC318-0268-47CD-8855-D4FE5E60EBE0}" type="slidenum">
              <a:rPr lang="zh-CN" altLang="en-US"/>
              <a:pPr>
                <a:defRPr/>
              </a:pPr>
              <a:t>‹#›</a:t>
            </a:fld>
            <a:endParaRPr lang="zh-CN" altLang="en-US"/>
          </a:p>
        </p:txBody>
      </p:sp>
    </p:spTree>
    <p:extLst>
      <p:ext uri="{BB962C8B-B14F-4D97-AF65-F5344CB8AC3E}">
        <p14:creationId xmlns:p14="http://schemas.microsoft.com/office/powerpoint/2010/main" val="41064042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2" name="图片 3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6253163"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7938" y="0"/>
            <a:ext cx="9151938" cy="51435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nvGrpSpPr>
          <p:cNvPr id="4" name="组合 3"/>
          <p:cNvGrpSpPr/>
          <p:nvPr/>
        </p:nvGrpSpPr>
        <p:grpSpPr>
          <a:xfrm>
            <a:off x="5537143" y="4445923"/>
            <a:ext cx="3031044" cy="336545"/>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5" name="组合 4"/>
            <p:cNvGrpSpPr/>
            <p:nvPr/>
          </p:nvGrpSpPr>
          <p:grpSpPr>
            <a:xfrm>
              <a:off x="4043374" y="5725999"/>
              <a:ext cx="2675443" cy="667232"/>
              <a:chOff x="10340336" y="2247899"/>
              <a:chExt cx="2724438" cy="679451"/>
            </a:xfrm>
            <a:grpFill/>
          </p:grpSpPr>
          <p:sp>
            <p:nvSpPr>
              <p:cNvPr id="1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1" name="组合 20"/>
              <p:cNvGrpSpPr/>
              <p:nvPr/>
            </p:nvGrpSpPr>
            <p:grpSpPr>
              <a:xfrm>
                <a:off x="10340336" y="2247899"/>
                <a:ext cx="547688" cy="679451"/>
                <a:chOff x="5548313" y="2084388"/>
                <a:chExt cx="547688" cy="679451"/>
              </a:xfrm>
              <a:grpFill/>
            </p:grpSpPr>
            <p:sp>
              <p:nvSpPr>
                <p:cNvPr id="2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2" name="组合 21"/>
              <p:cNvGrpSpPr/>
              <p:nvPr/>
            </p:nvGrpSpPr>
            <p:grpSpPr>
              <a:xfrm>
                <a:off x="11192276" y="2400300"/>
                <a:ext cx="322175" cy="373063"/>
                <a:chOff x="3792874" y="3138488"/>
                <a:chExt cx="322175" cy="373063"/>
              </a:xfrm>
              <a:grpFill/>
            </p:grpSpPr>
            <p:sp>
              <p:nvSpPr>
                <p:cNvPr id="2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6" name="组合 5"/>
            <p:cNvGrpSpPr/>
            <p:nvPr/>
          </p:nvGrpSpPr>
          <p:grpSpPr>
            <a:xfrm>
              <a:off x="582366" y="5719539"/>
              <a:ext cx="2716733" cy="681262"/>
              <a:chOff x="6738929" y="2270918"/>
              <a:chExt cx="2766486" cy="693738"/>
            </a:xfrm>
            <a:grpFill/>
          </p:grpSpPr>
          <p:grpSp>
            <p:nvGrpSpPr>
              <p:cNvPr id="7" name="组合 6"/>
              <p:cNvGrpSpPr/>
              <p:nvPr/>
            </p:nvGrpSpPr>
            <p:grpSpPr>
              <a:xfrm>
                <a:off x="8180494" y="2355056"/>
                <a:ext cx="484188" cy="509588"/>
                <a:chOff x="6113463" y="3541713"/>
                <a:chExt cx="484188" cy="509588"/>
              </a:xfrm>
              <a:grpFill/>
            </p:grpSpPr>
            <p:sp>
              <p:nvSpPr>
                <p:cNvPr id="1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8" name="组合 7"/>
              <p:cNvGrpSpPr/>
              <p:nvPr/>
            </p:nvGrpSpPr>
            <p:grpSpPr>
              <a:xfrm>
                <a:off x="6738929" y="2270918"/>
                <a:ext cx="549275" cy="693738"/>
                <a:chOff x="6108700" y="2066926"/>
                <a:chExt cx="549275" cy="693738"/>
              </a:xfrm>
              <a:grpFill/>
            </p:grpSpPr>
            <p:sp>
              <p:nvSpPr>
                <p:cNvPr id="1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9" name="组合 8"/>
              <p:cNvGrpSpPr/>
              <p:nvPr/>
            </p:nvGrpSpPr>
            <p:grpSpPr>
              <a:xfrm>
                <a:off x="7532962" y="2451100"/>
                <a:ext cx="368300" cy="317500"/>
                <a:chOff x="6186488" y="2930526"/>
                <a:chExt cx="368300" cy="317500"/>
              </a:xfrm>
              <a:grpFill/>
            </p:grpSpPr>
            <p:sp>
              <p:nvSpPr>
                <p:cNvPr id="1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pic>
        <p:nvPicPr>
          <p:cNvPr id="28" name="图片 39"/>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53263" y="376238"/>
            <a:ext cx="165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0" name="页脚占位符 2"/>
          <p:cNvSpPr>
            <a:spLocks noGrp="1"/>
          </p:cNvSpPr>
          <p:nvPr>
            <p:ph type="ftr" sz="quarter" idx="11"/>
          </p:nvPr>
        </p:nvSpPr>
        <p:spPr/>
        <p:txBody>
          <a:bodyPr/>
          <a:lstStyle>
            <a:lvl1pPr>
              <a:defRPr/>
            </a:lvl1pPr>
          </a:lstStyle>
          <a:p>
            <a:pPr>
              <a:defRPr/>
            </a:pPr>
            <a:endParaRPr lang="zh-CN" altLang="en-US"/>
          </a:p>
        </p:txBody>
      </p:sp>
      <p:sp>
        <p:nvSpPr>
          <p:cNvPr id="31" name="灯片编号占位符 3"/>
          <p:cNvSpPr>
            <a:spLocks noGrp="1"/>
          </p:cNvSpPr>
          <p:nvPr>
            <p:ph type="sldNum" sz="quarter" idx="12"/>
          </p:nvPr>
        </p:nvSpPr>
        <p:spPr/>
        <p:txBody>
          <a:bodyPr/>
          <a:lstStyle>
            <a:lvl1pPr>
              <a:defRPr/>
            </a:lvl1pPr>
          </a:lstStyle>
          <a:p>
            <a:pPr>
              <a:defRPr/>
            </a:pPr>
            <a:fld id="{374F27DB-F8DB-4DB6-8BF3-DEF1555F381A}" type="slidenum">
              <a:rPr lang="zh-CN" altLang="en-US"/>
              <a:pPr>
                <a:defRPr/>
              </a:pPr>
              <a:t>‹#›</a:t>
            </a:fld>
            <a:endParaRPr lang="zh-CN" altLang="en-US"/>
          </a:p>
        </p:txBody>
      </p:sp>
    </p:spTree>
    <p:extLst>
      <p:ext uri="{BB962C8B-B14F-4D97-AF65-F5344CB8AC3E}">
        <p14:creationId xmlns:p14="http://schemas.microsoft.com/office/powerpoint/2010/main" val="126676738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2" name="图片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63" y="0"/>
            <a:ext cx="9148763"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4763" y="0"/>
            <a:ext cx="9148763" cy="51435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4" name="直接连接符 3"/>
          <p:cNvCxnSpPr/>
          <p:nvPr/>
        </p:nvCxnSpPr>
        <p:spPr>
          <a:xfrm>
            <a:off x="495300" y="3398838"/>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5" name="图片 9"/>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18138" y="1801813"/>
            <a:ext cx="35877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0"/>
          <p:cNvPicPr>
            <a:picLocks noChangeAspect="1" noChangeArrowheads="1"/>
          </p:cNvPicPr>
          <p:nvPr userDrawn="1"/>
        </p:nvPicPr>
        <p:blipFill>
          <a:blip r:embed="rId4">
            <a:extLst>
              <a:ext uri="{28A0092B-C50C-407E-A947-70E740481C1C}">
                <a14:useLocalDpi xmlns:a14="http://schemas.microsoft.com/office/drawing/2010/main" val="0"/>
              </a:ext>
            </a:extLst>
          </a:blip>
          <a:srcRect l="6610" b="12305"/>
          <a:stretch>
            <a:fillRect/>
          </a:stretch>
        </p:blipFill>
        <p:spPr bwMode="auto">
          <a:xfrm>
            <a:off x="11113" y="4005263"/>
            <a:ext cx="4513262"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1"/>
          <p:cNvPicPr>
            <a:picLocks noChangeAspect="1" noChangeArrowheads="1"/>
          </p:cNvPicPr>
          <p:nvPr userDrawn="1"/>
        </p:nvPicPr>
        <p:blipFill>
          <a:blip r:embed="rId4">
            <a:extLst>
              <a:ext uri="{28A0092B-C50C-407E-A947-70E740481C1C}">
                <a14:useLocalDpi xmlns:a14="http://schemas.microsoft.com/office/drawing/2010/main" val="0"/>
              </a:ext>
            </a:extLst>
          </a:blip>
          <a:srcRect l="6610" b="12305"/>
          <a:stretch>
            <a:fillRect/>
          </a:stretch>
        </p:blipFill>
        <p:spPr bwMode="auto">
          <a:xfrm flipH="1">
            <a:off x="4616450" y="4005263"/>
            <a:ext cx="451326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7"/>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763963" y="1927225"/>
            <a:ext cx="16065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pPr>
              <a:defRPr/>
            </a:pPr>
            <a:fld id="{7EC6E9A1-9323-490F-A163-EAE43FE1A15A}" type="slidenum">
              <a:rPr lang="zh-CN" altLang="en-US"/>
              <a:pPr>
                <a:defRPr/>
              </a:pPr>
              <a:t>‹#›</a:t>
            </a:fld>
            <a:endParaRPr lang="zh-CN" altLang="en-US"/>
          </a:p>
        </p:txBody>
      </p:sp>
    </p:spTree>
    <p:extLst>
      <p:ext uri="{BB962C8B-B14F-4D97-AF65-F5344CB8AC3E}">
        <p14:creationId xmlns:p14="http://schemas.microsoft.com/office/powerpoint/2010/main" val="376793881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2" name="图片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442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4" name="直接连接符 3"/>
          <p:cNvCxnSpPr/>
          <p:nvPr/>
        </p:nvCxnSpPr>
        <p:spPr>
          <a:xfrm>
            <a:off x="495300" y="3455988"/>
            <a:ext cx="8143875"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5" name="图片 13"/>
          <p:cNvPicPr>
            <a:picLocks noChangeAspect="1" noChangeArrowheads="1"/>
          </p:cNvPicPr>
          <p:nvPr userDrawn="1"/>
        </p:nvPicPr>
        <p:blipFill>
          <a:blip r:embed="rId3">
            <a:extLst>
              <a:ext uri="{28A0092B-C50C-407E-A947-70E740481C1C}">
                <a14:useLocalDpi xmlns:a14="http://schemas.microsoft.com/office/drawing/2010/main" val="0"/>
              </a:ext>
            </a:extLst>
          </a:blip>
          <a:srcRect l="6610" b="12305"/>
          <a:stretch>
            <a:fillRect/>
          </a:stretch>
        </p:blipFill>
        <p:spPr bwMode="auto">
          <a:xfrm flipV="1">
            <a:off x="11113" y="-11113"/>
            <a:ext cx="4513262"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4"/>
          <p:cNvPicPr>
            <a:picLocks noChangeAspect="1" noChangeArrowheads="1"/>
          </p:cNvPicPr>
          <p:nvPr userDrawn="1"/>
        </p:nvPicPr>
        <p:blipFill>
          <a:blip r:embed="rId3">
            <a:extLst>
              <a:ext uri="{28A0092B-C50C-407E-A947-70E740481C1C}">
                <a14:useLocalDpi xmlns:a14="http://schemas.microsoft.com/office/drawing/2010/main" val="0"/>
              </a:ext>
            </a:extLst>
          </a:blip>
          <a:srcRect l="6610" b="12305"/>
          <a:stretch>
            <a:fillRect/>
          </a:stretch>
        </p:blipFill>
        <p:spPr bwMode="auto">
          <a:xfrm flipH="1" flipV="1">
            <a:off x="4616450" y="-11113"/>
            <a:ext cx="451326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5"/>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63963" y="1933575"/>
            <a:ext cx="16065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2280664" y="4290191"/>
            <a:ext cx="4602338" cy="511009"/>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9" name="组合 8"/>
            <p:cNvGrpSpPr/>
            <p:nvPr/>
          </p:nvGrpSpPr>
          <p:grpSpPr>
            <a:xfrm>
              <a:off x="4043374" y="5725999"/>
              <a:ext cx="2675443" cy="667232"/>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0" name="组合 9"/>
            <p:cNvGrpSpPr/>
            <p:nvPr/>
          </p:nvGrpSpPr>
          <p:grpSpPr>
            <a:xfrm>
              <a:off x="582366" y="5719539"/>
              <a:ext cx="2716733" cy="681262"/>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32"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3" name="页脚占位符 2"/>
          <p:cNvSpPr>
            <a:spLocks noGrp="1"/>
          </p:cNvSpPr>
          <p:nvPr>
            <p:ph type="ftr" sz="quarter" idx="11"/>
          </p:nvPr>
        </p:nvSpPr>
        <p:spPr/>
        <p:txBody>
          <a:bodyPr/>
          <a:lstStyle>
            <a:lvl1pPr>
              <a:defRPr/>
            </a:lvl1pPr>
          </a:lstStyle>
          <a:p>
            <a:pPr>
              <a:defRPr/>
            </a:pPr>
            <a:endParaRPr lang="zh-CN" altLang="en-US"/>
          </a:p>
        </p:txBody>
      </p:sp>
      <p:sp>
        <p:nvSpPr>
          <p:cNvPr id="34" name="灯片编号占位符 3"/>
          <p:cNvSpPr>
            <a:spLocks noGrp="1"/>
          </p:cNvSpPr>
          <p:nvPr>
            <p:ph type="sldNum" sz="quarter" idx="12"/>
          </p:nvPr>
        </p:nvSpPr>
        <p:spPr/>
        <p:txBody>
          <a:bodyPr/>
          <a:lstStyle>
            <a:lvl1pPr>
              <a:defRPr/>
            </a:lvl1pPr>
          </a:lstStyle>
          <a:p>
            <a:pPr>
              <a:defRPr/>
            </a:pPr>
            <a:fld id="{A742E5F8-B7C6-46EA-876F-6DAC98D25139}" type="slidenum">
              <a:rPr lang="zh-CN" altLang="en-US"/>
              <a:pPr>
                <a:defRPr/>
              </a:pPr>
              <a:t>‹#›</a:t>
            </a:fld>
            <a:endParaRPr lang="zh-CN" altLang="en-US"/>
          </a:p>
        </p:txBody>
      </p:sp>
    </p:spTree>
    <p:extLst>
      <p:ext uri="{BB962C8B-B14F-4D97-AF65-F5344CB8AC3E}">
        <p14:creationId xmlns:p14="http://schemas.microsoft.com/office/powerpoint/2010/main" val="117524806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272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形状 36"/>
          <p:cNvSpPr/>
          <p:nvPr userDrawn="1"/>
        </p:nvSpPr>
        <p:spPr>
          <a:xfrm>
            <a:off x="-100013" y="-80963"/>
            <a:ext cx="9350376" cy="2873376"/>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a:lstStyle/>
          <a:p>
            <a:pPr>
              <a:lnSpc>
                <a:spcPct val="130000"/>
              </a:lnSpc>
            </a:pPr>
            <a:endParaRPr kumimoji="1" lang="zh-CN" altLang="en-US" sz="1500" noProof="1">
              <a:solidFill>
                <a:schemeClr val="tx1">
                  <a:lumMod val="75000"/>
                  <a:lumOff val="25000"/>
                </a:schemeClr>
              </a:solidFill>
            </a:endParaRPr>
          </a:p>
        </p:txBody>
      </p:sp>
      <p:sp>
        <p:nvSpPr>
          <p:cNvPr id="4" name="矩形 3"/>
          <p:cNvSpPr/>
          <p:nvPr userDrawn="1"/>
        </p:nvSpPr>
        <p:spPr>
          <a:xfrm>
            <a:off x="0" y="0"/>
            <a:ext cx="9144000" cy="1222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5000" tIns="135000" rIns="135000" bIns="135000">
            <a:normAutofit fontScale="25000" lnSpcReduction="20000"/>
          </a:bodyPr>
          <a:lstStyle/>
          <a:p>
            <a:pPr>
              <a:lnSpc>
                <a:spcPct val="130000"/>
              </a:lnSpc>
            </a:pPr>
            <a:endParaRPr kumimoji="1" lang="zh-CN" altLang="en-US" sz="1500" noProof="1">
              <a:solidFill>
                <a:schemeClr val="tx1">
                  <a:lumMod val="75000"/>
                  <a:lumOff val="25000"/>
                </a:schemeClr>
              </a:solidFill>
            </a:endParaRPr>
          </a:p>
        </p:txBody>
      </p:sp>
      <p:pic>
        <p:nvPicPr>
          <p:cNvPr id="5" name="图片 4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125913" y="2286000"/>
            <a:ext cx="8953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userDrawn="1"/>
        </p:nvSpPr>
        <p:spPr>
          <a:xfrm>
            <a:off x="112713" y="4630738"/>
            <a:ext cx="1617662" cy="479425"/>
          </a:xfrm>
          <a:prstGeom prst="rect">
            <a:avLst/>
          </a:prstGeom>
          <a:noFill/>
          <a:ln>
            <a:noFill/>
          </a:ln>
        </p:spPr>
        <p:txBody>
          <a:bodyPr lIns="135000" tIns="135000" rIns="135000" bIns="135000">
            <a:spAutoFit/>
          </a:bodyPr>
          <a:lstStyle/>
          <a:p>
            <a:pPr eaLnBrk="0" hangingPunct="0">
              <a:lnSpc>
                <a:spcPct val="130000"/>
              </a:lnSpc>
              <a:defRPr/>
            </a:pPr>
            <a:r>
              <a:rPr lang="en-US" altLang="zh-CN" sz="1050" b="1" spc="100" noProof="1">
                <a:solidFill>
                  <a:schemeClr val="accent3"/>
                </a:solidFill>
                <a:latin typeface="+mn-ea"/>
                <a:ea typeface="+mn-ea"/>
              </a:rPr>
              <a:t>BIT</a:t>
            </a:r>
            <a:r>
              <a:rPr lang="en-US" altLang="zh-CN" sz="1050" spc="100" noProof="1">
                <a:solidFill>
                  <a:schemeClr val="accent3"/>
                </a:solidFill>
                <a:latin typeface="+mn-ea"/>
              </a:rPr>
              <a:t> </a:t>
            </a:r>
            <a:r>
              <a:rPr lang="en-US" altLang="zh-CN" sz="1050" b="1" spc="100" noProof="1">
                <a:solidFill>
                  <a:schemeClr val="accent3"/>
                </a:solidFill>
                <a:latin typeface="+mn-ea"/>
              </a:rPr>
              <a:t>|</a:t>
            </a:r>
            <a:r>
              <a:rPr lang="en-US" altLang="zh-CN" sz="1050" spc="100" noProof="1">
                <a:solidFill>
                  <a:schemeClr val="accent3"/>
                </a:solidFill>
                <a:latin typeface="+mn-ea"/>
              </a:rPr>
              <a:t> </a:t>
            </a:r>
            <a:r>
              <a:rPr lang="en-US" altLang="zh-CN" sz="1050" b="1" spc="100" noProof="1">
                <a:solidFill>
                  <a:schemeClr val="accent3"/>
                </a:solidFill>
                <a:latin typeface="+mn-ea"/>
              </a:rPr>
              <a:t>SINCE 1940</a:t>
            </a:r>
            <a:endParaRPr lang="zh-CN" altLang="en-US" sz="1050" b="1" spc="100" noProof="1">
              <a:solidFill>
                <a:schemeClr val="accent3"/>
              </a:solidFill>
              <a:latin typeface="微软雅黑 Light" panose="020B0502040204020203" pitchFamily="34" charset="-122"/>
              <a:ea typeface="微软雅黑 Light" panose="020B0502040204020203" pitchFamily="34" charset="-122"/>
            </a:endParaRPr>
          </a:p>
        </p:txBody>
      </p:sp>
      <p:grpSp>
        <p:nvGrpSpPr>
          <p:cNvPr id="7" name="组合 6"/>
          <p:cNvGrpSpPr/>
          <p:nvPr/>
        </p:nvGrpSpPr>
        <p:grpSpPr>
          <a:xfrm>
            <a:off x="7562609" y="4801074"/>
            <a:ext cx="1324400" cy="144041"/>
            <a:chOff x="598941" y="6399999"/>
            <a:chExt cx="2542613" cy="276499"/>
          </a:xfrm>
          <a:solidFill>
            <a:schemeClr val="bg1">
              <a:lumMod val="65000"/>
            </a:schemeClr>
          </a:solidFill>
        </p:grpSpPr>
        <p:grpSp>
          <p:nvGrpSpPr>
            <p:cNvPr id="8" name="组合 7"/>
            <p:cNvGrpSpPr/>
            <p:nvPr/>
          </p:nvGrpSpPr>
          <p:grpSpPr>
            <a:xfrm>
              <a:off x="2055693" y="6402621"/>
              <a:ext cx="1085861" cy="270805"/>
              <a:chOff x="10340336" y="2247899"/>
              <a:chExt cx="2724438" cy="679451"/>
            </a:xfrm>
            <a:grpFill/>
          </p:grpSpPr>
          <p:sp>
            <p:nvSpPr>
              <p:cNvPr id="2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4" name="组合 23"/>
              <p:cNvGrpSpPr/>
              <p:nvPr/>
            </p:nvGrpSpPr>
            <p:grpSpPr>
              <a:xfrm>
                <a:off x="10340336" y="2247899"/>
                <a:ext cx="547688" cy="679451"/>
                <a:chOff x="5548313" y="2084388"/>
                <a:chExt cx="547688" cy="679451"/>
              </a:xfrm>
              <a:grpFill/>
            </p:grpSpPr>
            <p:sp>
              <p:nvSpPr>
                <p:cNvPr id="2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5" name="组合 24"/>
              <p:cNvGrpSpPr/>
              <p:nvPr/>
            </p:nvGrpSpPr>
            <p:grpSpPr>
              <a:xfrm>
                <a:off x="11192276" y="2400300"/>
                <a:ext cx="322175" cy="373063"/>
                <a:chOff x="3792874" y="3138488"/>
                <a:chExt cx="322175" cy="373063"/>
              </a:xfrm>
              <a:grpFill/>
            </p:grpSpPr>
            <p:sp>
              <p:nvSpPr>
                <p:cNvPr id="2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9" name="组合 8"/>
            <p:cNvGrpSpPr/>
            <p:nvPr/>
          </p:nvGrpSpPr>
          <p:grpSpPr>
            <a:xfrm>
              <a:off x="598941" y="6399999"/>
              <a:ext cx="1102619" cy="276499"/>
              <a:chOff x="6738929" y="2270918"/>
              <a:chExt cx="2766486" cy="693738"/>
            </a:xfrm>
            <a:grpFill/>
          </p:grpSpPr>
          <p:grpSp>
            <p:nvGrpSpPr>
              <p:cNvPr id="10" name="组合 9"/>
              <p:cNvGrpSpPr/>
              <p:nvPr/>
            </p:nvGrpSpPr>
            <p:grpSpPr>
              <a:xfrm>
                <a:off x="8180494" y="2355056"/>
                <a:ext cx="484188" cy="509588"/>
                <a:chOff x="6113463" y="3541713"/>
                <a:chExt cx="484188" cy="509588"/>
              </a:xfrm>
              <a:grpFill/>
            </p:grpSpPr>
            <p:sp>
              <p:nvSpPr>
                <p:cNvPr id="2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1" name="组合 10"/>
              <p:cNvGrpSpPr/>
              <p:nvPr/>
            </p:nvGrpSpPr>
            <p:grpSpPr>
              <a:xfrm>
                <a:off x="6738929" y="2270918"/>
                <a:ext cx="549275" cy="693738"/>
                <a:chOff x="6108700" y="2066926"/>
                <a:chExt cx="549275" cy="693738"/>
              </a:xfrm>
              <a:grpFill/>
            </p:grpSpPr>
            <p:sp>
              <p:nvSpPr>
                <p:cNvPr id="1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2" name="组合 11"/>
              <p:cNvGrpSpPr/>
              <p:nvPr/>
            </p:nvGrpSpPr>
            <p:grpSpPr>
              <a:xfrm>
                <a:off x="7532962" y="2451100"/>
                <a:ext cx="368300" cy="317500"/>
                <a:chOff x="6186488" y="2930526"/>
                <a:chExt cx="368300" cy="317500"/>
              </a:xfrm>
              <a:grpFill/>
            </p:grpSpPr>
            <p:sp>
              <p:nvSpPr>
                <p:cNvPr id="1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31"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2" name="页脚占位符 2"/>
          <p:cNvSpPr>
            <a:spLocks noGrp="1"/>
          </p:cNvSpPr>
          <p:nvPr>
            <p:ph type="ftr" sz="quarter" idx="11"/>
          </p:nvPr>
        </p:nvSpPr>
        <p:spPr/>
        <p:txBody>
          <a:bodyPr/>
          <a:lstStyle>
            <a:lvl1pPr>
              <a:defRPr/>
            </a:lvl1pPr>
          </a:lstStyle>
          <a:p>
            <a:pPr>
              <a:defRPr/>
            </a:pPr>
            <a:endParaRPr lang="zh-CN" altLang="en-US"/>
          </a:p>
        </p:txBody>
      </p:sp>
      <p:sp>
        <p:nvSpPr>
          <p:cNvPr id="33" name="灯片编号占位符 3"/>
          <p:cNvSpPr>
            <a:spLocks noGrp="1"/>
          </p:cNvSpPr>
          <p:nvPr>
            <p:ph type="sldNum" sz="quarter" idx="12"/>
          </p:nvPr>
        </p:nvSpPr>
        <p:spPr/>
        <p:txBody>
          <a:bodyPr/>
          <a:lstStyle>
            <a:lvl1pPr>
              <a:defRPr/>
            </a:lvl1pPr>
          </a:lstStyle>
          <a:p>
            <a:pPr>
              <a:defRPr/>
            </a:pPr>
            <a:fld id="{A8D91910-C22C-4A42-86EE-7F799BCB58FC}" type="slidenum">
              <a:rPr lang="zh-CN" altLang="en-US"/>
              <a:pPr>
                <a:defRPr/>
              </a:pPr>
              <a:t>‹#›</a:t>
            </a:fld>
            <a:endParaRPr lang="zh-CN" altLang="en-US"/>
          </a:p>
        </p:txBody>
      </p:sp>
    </p:spTree>
    <p:extLst>
      <p:ext uri="{BB962C8B-B14F-4D97-AF65-F5344CB8AC3E}">
        <p14:creationId xmlns:p14="http://schemas.microsoft.com/office/powerpoint/2010/main" val="258437817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2"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多边形: 形状 20"/>
          <p:cNvSpPr/>
          <p:nvPr userDrawn="1"/>
        </p:nvSpPr>
        <p:spPr>
          <a:xfrm rot="10800000">
            <a:off x="0" y="0"/>
            <a:ext cx="9144000" cy="3051175"/>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任意多边形: 形状 44"/>
          <p:cNvSpPr/>
          <p:nvPr userDrawn="1"/>
        </p:nvSpPr>
        <p:spPr>
          <a:xfrm>
            <a:off x="0" y="1747838"/>
            <a:ext cx="9144000" cy="1355725"/>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任意多边形: 形状 49"/>
          <p:cNvSpPr/>
          <p:nvPr userDrawn="1"/>
        </p:nvSpPr>
        <p:spPr>
          <a:xfrm>
            <a:off x="338138" y="1736725"/>
            <a:ext cx="8505825" cy="1268413"/>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6" name="图片 2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167063" y="1050925"/>
            <a:ext cx="28098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EFBC3954-308A-4D37-BD4D-61E4D6DBBBAB}" type="slidenum">
              <a:rPr lang="zh-CN" altLang="en-US"/>
              <a:pPr>
                <a:defRPr/>
              </a:pPr>
              <a:t>‹#›</a:t>
            </a:fld>
            <a:endParaRPr lang="zh-CN" altLang="en-US"/>
          </a:p>
        </p:txBody>
      </p:sp>
    </p:spTree>
    <p:extLst>
      <p:ext uri="{BB962C8B-B14F-4D97-AF65-F5344CB8AC3E}">
        <p14:creationId xmlns:p14="http://schemas.microsoft.com/office/powerpoint/2010/main" val="83608543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2"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多边形: 形状 20"/>
          <p:cNvSpPr/>
          <p:nvPr userDrawn="1"/>
        </p:nvSpPr>
        <p:spPr>
          <a:xfrm rot="10800000">
            <a:off x="0" y="0"/>
            <a:ext cx="9144000" cy="3051175"/>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任意多边形: 形状 44"/>
          <p:cNvSpPr/>
          <p:nvPr userDrawn="1"/>
        </p:nvSpPr>
        <p:spPr>
          <a:xfrm>
            <a:off x="0" y="1747838"/>
            <a:ext cx="9144000" cy="1355725"/>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任意多边形: 形状 49"/>
          <p:cNvSpPr/>
          <p:nvPr userDrawn="1"/>
        </p:nvSpPr>
        <p:spPr>
          <a:xfrm>
            <a:off x="338138" y="1736725"/>
            <a:ext cx="8505825" cy="1268413"/>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6" name="图片 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40100" y="3465513"/>
            <a:ext cx="246380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3BC3ED96-6E3D-4CBD-9ED8-F69B9C6ECC39}" type="slidenum">
              <a:rPr lang="zh-CN" altLang="en-US"/>
              <a:pPr>
                <a:defRPr/>
              </a:pPr>
              <a:t>‹#›</a:t>
            </a:fld>
            <a:endParaRPr lang="zh-CN" altLang="en-US"/>
          </a:p>
        </p:txBody>
      </p:sp>
    </p:spTree>
    <p:extLst>
      <p:ext uri="{BB962C8B-B14F-4D97-AF65-F5344CB8AC3E}">
        <p14:creationId xmlns:p14="http://schemas.microsoft.com/office/powerpoint/2010/main" val="25419038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3" name="图片 3"/>
          <p:cNvPicPr>
            <a:picLocks noChangeAspect="1" noChangeArrowheads="1"/>
          </p:cNvPicPr>
          <p:nvPr userDrawn="1"/>
        </p:nvPicPr>
        <p:blipFill>
          <a:blip r:embed="rId2">
            <a:extLst>
              <a:ext uri="{28A0092B-C50C-407E-A947-70E740481C1C}">
                <a14:useLocalDpi xmlns:a14="http://schemas.microsoft.com/office/drawing/2010/main" val="0"/>
              </a:ext>
            </a:extLst>
          </a:blip>
          <a:srcRect b="7394"/>
          <a:stretch>
            <a:fillRect/>
          </a:stretch>
        </p:blipFill>
        <p:spPr bwMode="auto">
          <a:xfrm>
            <a:off x="-1588" y="0"/>
            <a:ext cx="91424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9144000" cy="5143500"/>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Aft>
                <a:spcPts val="100"/>
              </a:spcAft>
            </a:pPr>
            <a:endParaRPr lang="zh-CN" altLang="en-US" sz="100" noProof="1"/>
          </a:p>
        </p:txBody>
      </p:sp>
      <p:pic>
        <p:nvPicPr>
          <p:cNvPr id="5" name="图片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25750" y="763588"/>
            <a:ext cx="3487738"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占位符 10"/>
          <p:cNvSpPr>
            <a:spLocks noGrp="1"/>
          </p:cNvSpPr>
          <p:nvPr>
            <p:ph type="body" sz="quarter" idx="11" hasCustomPrompt="1"/>
          </p:nvPr>
        </p:nvSpPr>
        <p:spPr>
          <a:xfrm>
            <a:off x="1179075" y="2271559"/>
            <a:ext cx="6781088" cy="683390"/>
          </a:xfrm>
        </p:spPr>
        <p:txBody>
          <a:bodyPr/>
          <a:lstStyle>
            <a:lvl1pPr marL="0" indent="0" algn="ctr">
              <a:buFontTx/>
              <a:buNone/>
              <a:defRPr sz="3600" b="1">
                <a:solidFill>
                  <a:schemeClr val="bg1"/>
                </a:solidFill>
                <a:latin typeface="+mn-ea"/>
                <a:ea typeface="+mn-ea"/>
              </a:defRPr>
            </a:lvl1pPr>
          </a:lstStyle>
          <a:p>
            <a:r>
              <a:rPr lang="zh-CN" altLang="en-US" noProof="1"/>
              <a:t>北京理工大学毕业答辩</a:t>
            </a:r>
            <a:r>
              <a:rPr lang="en-US" altLang="zh-CN" noProof="1"/>
              <a:t>PPT</a:t>
            </a:r>
            <a:r>
              <a:rPr lang="zh-CN" altLang="en-US" noProof="1" smtClean="0"/>
              <a:t>模板</a:t>
            </a:r>
            <a:endParaRPr lang="zh-CN" altLang="en-US" noProof="1"/>
          </a:p>
        </p:txBody>
      </p:sp>
      <p:sp>
        <p:nvSpPr>
          <p:cNvPr id="7" name="日期占位符 1"/>
          <p:cNvSpPr>
            <a:spLocks noGrp="1"/>
          </p:cNvSpPr>
          <p:nvPr>
            <p:ph type="dt" sz="half" idx="12"/>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8" name="页脚占位符 2"/>
          <p:cNvSpPr>
            <a:spLocks noGrp="1"/>
          </p:cNvSpPr>
          <p:nvPr>
            <p:ph type="ftr" sz="quarter" idx="13"/>
          </p:nvPr>
        </p:nvSpPr>
        <p:spPr/>
        <p:txBody>
          <a:bodyPr/>
          <a:lstStyle>
            <a:lvl1pPr>
              <a:defRPr/>
            </a:lvl1pPr>
          </a:lstStyle>
          <a:p>
            <a:pPr>
              <a:defRPr/>
            </a:pPr>
            <a:endParaRPr lang="zh-CN" altLang="en-US"/>
          </a:p>
        </p:txBody>
      </p:sp>
      <p:sp>
        <p:nvSpPr>
          <p:cNvPr id="9" name="灯片编号占位符 3"/>
          <p:cNvSpPr>
            <a:spLocks noGrp="1"/>
          </p:cNvSpPr>
          <p:nvPr>
            <p:ph type="sldNum" sz="quarter" idx="14"/>
          </p:nvPr>
        </p:nvSpPr>
        <p:spPr/>
        <p:txBody>
          <a:bodyPr/>
          <a:lstStyle>
            <a:lvl1pPr>
              <a:defRPr/>
            </a:lvl1pPr>
          </a:lstStyle>
          <a:p>
            <a:pPr>
              <a:defRPr/>
            </a:pPr>
            <a:fld id="{2874A10F-71B5-4F92-AC92-42AF3D9EC5D9}" type="slidenum">
              <a:rPr lang="zh-CN" altLang="en-US"/>
              <a:pPr>
                <a:defRPr/>
              </a:pPr>
              <a:t>‹#›</a:t>
            </a:fld>
            <a:endParaRPr lang="zh-CN" altLang="en-US"/>
          </a:p>
        </p:txBody>
      </p:sp>
    </p:spTree>
    <p:extLst>
      <p:ext uri="{BB962C8B-B14F-4D97-AF65-F5344CB8AC3E}">
        <p14:creationId xmlns:p14="http://schemas.microsoft.com/office/powerpoint/2010/main" val="3336354982"/>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913"/>
            <a:ext cx="9144000" cy="243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2489200"/>
            <a:ext cx="9144000" cy="265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4" name="图片 6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42188" y="82550"/>
            <a:ext cx="1716087"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8275" y="-369888"/>
            <a:ext cx="2374900" cy="309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045F2914-6545-4EF9-AEE3-ADBB350E3F56}" type="slidenum">
              <a:rPr lang="zh-CN" altLang="en-US"/>
              <a:pPr>
                <a:defRPr/>
              </a:pPr>
              <a:t>‹#›</a:t>
            </a:fld>
            <a:endParaRPr lang="zh-CN" altLang="en-US"/>
          </a:p>
        </p:txBody>
      </p:sp>
    </p:spTree>
    <p:extLst>
      <p:ext uri="{BB962C8B-B14F-4D97-AF65-F5344CB8AC3E}">
        <p14:creationId xmlns:p14="http://schemas.microsoft.com/office/powerpoint/2010/main" val="388760470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3375"/>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3442699"/>
            <a:ext cx="7886700" cy="11253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8035" indent="0">
              <a:buNone/>
              <a:defRPr sz="900">
                <a:solidFill>
                  <a:schemeClr val="tx1">
                    <a:tint val="75000"/>
                  </a:schemeClr>
                </a:solidFill>
              </a:defRPr>
            </a:lvl9pPr>
          </a:lstStyle>
          <a:p>
            <a:pPr lvl="0"/>
            <a:r>
              <a:rPr lang="zh-CN" altLang="en-US" noProof="1" smtClean="0"/>
              <a:t>单击此处编辑母版文本样式</a:t>
            </a:r>
          </a:p>
        </p:txBody>
      </p:sp>
      <p:sp>
        <p:nvSpPr>
          <p:cNvPr id="4" name="日期占位符 1027"/>
          <p:cNvSpPr>
            <a:spLocks noGrp="1"/>
          </p:cNvSpPr>
          <p:nvPr>
            <p:ph type="dt" sz="half" idx="10"/>
          </p:nvPr>
        </p:nvSpPr>
        <p:spPr>
          <a:ln/>
        </p:spPr>
        <p:txBody>
          <a:bodyPr/>
          <a:lstStyle>
            <a:lvl1pPr>
              <a:defRPr/>
            </a:lvl1pPr>
          </a:lstStyle>
          <a:p>
            <a:endParaRPr lang="zh-CN" altLang="en-US"/>
          </a:p>
        </p:txBody>
      </p:sp>
      <p:sp>
        <p:nvSpPr>
          <p:cNvPr id="5" name="页脚占位符 1028"/>
          <p:cNvSpPr>
            <a:spLocks noGrp="1"/>
          </p:cNvSpPr>
          <p:nvPr>
            <p:ph type="ftr" sz="quarter" idx="11"/>
          </p:nvPr>
        </p:nvSpPr>
        <p:spPr>
          <a:ln/>
        </p:spPr>
        <p:txBody>
          <a:bodyPr/>
          <a:lstStyle>
            <a:lvl1pPr>
              <a:defRPr/>
            </a:lvl1pPr>
          </a:lstStyle>
          <a:p>
            <a:endParaRPr lang="zh-CN" altLang="en-US"/>
          </a:p>
        </p:txBody>
      </p:sp>
      <p:sp>
        <p:nvSpPr>
          <p:cNvPr id="6" name="灯片编号占位符 1029"/>
          <p:cNvSpPr>
            <a:spLocks noGrp="1"/>
          </p:cNvSpPr>
          <p:nvPr>
            <p:ph type="sldNum" sz="quarter" idx="12"/>
          </p:nvPr>
        </p:nvSpPr>
        <p:spPr>
          <a:ln/>
        </p:spPr>
        <p:txBody>
          <a:bodyPr/>
          <a:lstStyle>
            <a:lvl1pPr>
              <a:defRPr/>
            </a:lvl1pPr>
          </a:lstStyle>
          <a:p>
            <a:fld id="{08408CC1-9B53-49C3-8296-4A2F5A10DB4F}" type="slidenum">
              <a:rPr lang="zh-CN" altLang="en-US"/>
              <a:pPr/>
              <a:t>‹#›</a:t>
            </a:fld>
            <a:endParaRPr lang="zh-CN" altLang="en-US"/>
          </a:p>
        </p:txBody>
      </p:sp>
    </p:spTree>
    <p:extLst>
      <p:ext uri="{BB962C8B-B14F-4D97-AF65-F5344CB8AC3E}">
        <p14:creationId xmlns:p14="http://schemas.microsoft.com/office/powerpoint/2010/main" val="1443996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p:nvGrpSpPr>
        <p:grpSpPr>
          <a:xfrm>
            <a:off x="-3" y="0"/>
            <a:ext cx="9144001" cy="3817658"/>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grpSp>
        <p:nvGrpSpPr>
          <p:cNvPr id="5" name="组合 4"/>
          <p:cNvGrpSpPr>
            <a:grpSpLocks/>
          </p:cNvGrpSpPr>
          <p:nvPr userDrawn="1"/>
        </p:nvGrpSpPr>
        <p:grpSpPr bwMode="auto">
          <a:xfrm>
            <a:off x="1400175" y="1404938"/>
            <a:ext cx="6361113" cy="647700"/>
            <a:chOff x="1797415" y="1328902"/>
            <a:chExt cx="8481919" cy="863927"/>
          </a:xfrm>
        </p:grpSpPr>
        <p:grpSp>
          <p:nvGrpSpPr>
            <p:cNvPr id="6" name="组合 5"/>
            <p:cNvGrpSpPr>
              <a:grpSpLocks/>
            </p:cNvGrpSpPr>
            <p:nvPr/>
          </p:nvGrpSpPr>
          <p:grpSpPr bwMode="auto">
            <a:xfrm>
              <a:off x="6886532" y="1337094"/>
              <a:ext cx="3392802" cy="846135"/>
              <a:chOff x="10340336" y="2247899"/>
              <a:chExt cx="2724438" cy="679451"/>
            </a:xfrm>
          </p:grpSpPr>
          <p:sp>
            <p:nvSpPr>
              <p:cNvPr id="20" name="Freeform 5"/>
              <p:cNvSpPr>
                <a:spLocks noChangeArrowheads="1"/>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6"/>
              <p:cNvSpPr>
                <a:spLocks noChangeArrowheads="1"/>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7" name="组合 6"/>
            <p:cNvGrpSpPr>
              <a:grpSpLocks/>
            </p:cNvGrpSpPr>
            <p:nvPr/>
          </p:nvGrpSpPr>
          <p:grpSpPr bwMode="auto">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1" name="Freeform 11"/>
              <p:cNvSpPr>
                <a:spLocks noEditPoints="1" noChangeArrowhead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2"/>
              <p:cNvSpPr>
                <a:spLocks noChangeArrowheads="1"/>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9" name="日期占位符 4"/>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0" name="页脚占位符 5"/>
          <p:cNvSpPr>
            <a:spLocks noGrp="1"/>
          </p:cNvSpPr>
          <p:nvPr>
            <p:ph type="ftr" sz="quarter" idx="11"/>
          </p:nvPr>
        </p:nvSpPr>
        <p:spPr/>
        <p:txBody>
          <a:bodyPr/>
          <a:lstStyle>
            <a:lvl1pPr>
              <a:defRPr/>
            </a:lvl1pPr>
          </a:lstStyle>
          <a:p>
            <a:pPr>
              <a:defRPr/>
            </a:pPr>
            <a:endParaRPr lang="zh-CN" altLang="en-US"/>
          </a:p>
        </p:txBody>
      </p:sp>
      <p:sp>
        <p:nvSpPr>
          <p:cNvPr id="31" name="灯片编号占位符 6"/>
          <p:cNvSpPr>
            <a:spLocks noGrp="1"/>
          </p:cNvSpPr>
          <p:nvPr>
            <p:ph type="sldNum" sz="quarter" idx="12"/>
          </p:nvPr>
        </p:nvSpPr>
        <p:spPr/>
        <p:txBody>
          <a:bodyPr/>
          <a:lstStyle>
            <a:lvl1pPr>
              <a:defRPr/>
            </a:lvl1pPr>
          </a:lstStyle>
          <a:p>
            <a:pPr>
              <a:defRPr/>
            </a:pPr>
            <a:fld id="{2B3A1579-A8EB-4E54-9BE7-02691002F6D7}" type="slidenum">
              <a:rPr lang="zh-CN" altLang="en-US"/>
              <a:pPr>
                <a:defRPr/>
              </a:pPr>
              <a:t>‹#›</a:t>
            </a:fld>
            <a:endParaRPr lang="zh-CN" altLang="en-US"/>
          </a:p>
        </p:txBody>
      </p:sp>
    </p:spTree>
    <p:extLst>
      <p:ext uri="{BB962C8B-B14F-4D97-AF65-F5344CB8AC3E}">
        <p14:creationId xmlns:p14="http://schemas.microsoft.com/office/powerpoint/2010/main" val="1008920575"/>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2"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37671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白1"/>
          <p:cNvSpPr/>
          <p:nvPr userDrawn="1"/>
        </p:nvSpPr>
        <p:spPr>
          <a:xfrm rot="5400000">
            <a:off x="-688181" y="688181"/>
            <a:ext cx="5143500" cy="3767138"/>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 noProof="1">
              <a:cs typeface="+mn-ea"/>
              <a:sym typeface="+mn-lt"/>
            </a:endParaRPr>
          </a:p>
        </p:txBody>
      </p:sp>
      <p:sp>
        <p:nvSpPr>
          <p:cNvPr id="4"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13F15310-EAF8-4D08-BFF4-42BA797F8CD1}" type="slidenum">
              <a:rPr lang="zh-CN" altLang="en-US"/>
              <a:pPr>
                <a:defRPr/>
              </a:pPr>
              <a:t>‹#›</a:t>
            </a:fld>
            <a:endParaRPr lang="zh-CN" altLang="en-US"/>
          </a:p>
        </p:txBody>
      </p:sp>
    </p:spTree>
    <p:extLst>
      <p:ext uri="{BB962C8B-B14F-4D97-AF65-F5344CB8AC3E}">
        <p14:creationId xmlns:p14="http://schemas.microsoft.com/office/powerpoint/2010/main" val="36115716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2" name="矩形 1"/>
          <p:cNvSpPr/>
          <p:nvPr userDrawn="1"/>
        </p:nvSpPr>
        <p:spPr>
          <a:xfrm>
            <a:off x="0" y="1717675"/>
            <a:ext cx="9144000" cy="1476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3" name="图片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5558" b="38705"/>
          <a:stretch>
            <a:fillRect/>
          </a:stretch>
        </p:blipFill>
        <p:spPr bwMode="auto">
          <a:xfrm>
            <a:off x="0" y="0"/>
            <a:ext cx="91440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6350"/>
            <a:ext cx="9144000" cy="17240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5" name="图片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68725" y="630238"/>
            <a:ext cx="16065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userDrawn="1"/>
        </p:nvCxnSpPr>
        <p:spPr>
          <a:xfrm>
            <a:off x="-60325" y="1717675"/>
            <a:ext cx="92535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853EBFF-44E1-4204-83DA-A7BF44056B60}" type="slidenum">
              <a:rPr lang="zh-CN" altLang="en-US"/>
              <a:pPr>
                <a:defRPr/>
              </a:pPr>
              <a:t>‹#›</a:t>
            </a:fld>
            <a:endParaRPr lang="zh-CN" altLang="en-US"/>
          </a:p>
        </p:txBody>
      </p:sp>
    </p:spTree>
    <p:extLst>
      <p:ext uri="{BB962C8B-B14F-4D97-AF65-F5344CB8AC3E}">
        <p14:creationId xmlns:p14="http://schemas.microsoft.com/office/powerpoint/2010/main" val="119750374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2" name="PA-矩形 7"/>
          <p:cNvSpPr/>
          <p:nvPr userDrawn="1">
            <p:custDataLst>
              <p:tags r:id="rId1"/>
            </p:custDataLst>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3" name="PA-矩形 7"/>
          <p:cNvSpPr/>
          <p:nvPr userDrawn="1">
            <p:custDataLst>
              <p:tags r:id="rId2"/>
            </p:custDataLst>
          </p:nvPr>
        </p:nvSpPr>
        <p:spPr>
          <a:xfrm>
            <a:off x="0" y="0"/>
            <a:ext cx="9144000" cy="51435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4" name="直接连接符 3"/>
          <p:cNvCxnSpPr/>
          <p:nvPr userDrawn="1"/>
        </p:nvCxnSpPr>
        <p:spPr>
          <a:xfrm>
            <a:off x="4292600" y="971550"/>
            <a:ext cx="558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292600" y="4210050"/>
            <a:ext cx="558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12"/>
          <p:cNvPicPr>
            <a:picLocks noChangeAspect="1" noChangeArrowheads="1"/>
          </p:cNvPicPr>
          <p:nvPr userDrawn="1"/>
        </p:nvPicPr>
        <p:blipFill>
          <a:blip r:embed="rId4">
            <a:extLst>
              <a:ext uri="{28A0092B-C50C-407E-A947-70E740481C1C}">
                <a14:useLocalDpi xmlns:a14="http://schemas.microsoft.com/office/drawing/2010/main" val="0"/>
              </a:ext>
            </a:extLst>
          </a:blip>
          <a:srcRect l="49471"/>
          <a:stretch>
            <a:fillRect/>
          </a:stretch>
        </p:blipFill>
        <p:spPr bwMode="auto">
          <a:xfrm>
            <a:off x="-25400" y="122238"/>
            <a:ext cx="2473325"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3"/>
          <p:cNvPicPr>
            <a:picLocks noChangeAspect="1" noChangeArrowheads="1"/>
          </p:cNvPicPr>
          <p:nvPr userDrawn="1"/>
        </p:nvPicPr>
        <p:blipFill>
          <a:blip r:embed="rId4">
            <a:extLst>
              <a:ext uri="{28A0092B-C50C-407E-A947-70E740481C1C}">
                <a14:useLocalDpi xmlns:a14="http://schemas.microsoft.com/office/drawing/2010/main" val="0"/>
              </a:ext>
            </a:extLst>
          </a:blip>
          <a:srcRect r="49911"/>
          <a:stretch>
            <a:fillRect/>
          </a:stretch>
        </p:blipFill>
        <p:spPr bwMode="auto">
          <a:xfrm>
            <a:off x="6696075" y="122238"/>
            <a:ext cx="2452688"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9" name="页脚占位符 2"/>
          <p:cNvSpPr>
            <a:spLocks noGrp="1"/>
          </p:cNvSpPr>
          <p:nvPr>
            <p:ph type="ftr" sz="quarter" idx="11"/>
          </p:nvPr>
        </p:nvSpPr>
        <p:spPr/>
        <p:txBody>
          <a:bodyPr/>
          <a:lstStyle>
            <a:lvl1pPr>
              <a:defRPr/>
            </a:lvl1pPr>
          </a:lstStyle>
          <a:p>
            <a:pPr>
              <a:defRPr/>
            </a:pPr>
            <a:endParaRPr lang="zh-CN" altLang="en-US"/>
          </a:p>
        </p:txBody>
      </p:sp>
      <p:sp>
        <p:nvSpPr>
          <p:cNvPr id="10" name="灯片编号占位符 7"/>
          <p:cNvSpPr>
            <a:spLocks noGrp="1"/>
          </p:cNvSpPr>
          <p:nvPr>
            <p:ph type="sldNum" sz="quarter" idx="12"/>
          </p:nvPr>
        </p:nvSpPr>
        <p:spPr/>
        <p:txBody>
          <a:bodyPr/>
          <a:lstStyle>
            <a:lvl1pPr>
              <a:defRPr/>
            </a:lvl1pPr>
          </a:lstStyle>
          <a:p>
            <a:pPr>
              <a:defRPr/>
            </a:pPr>
            <a:fld id="{03F73E8D-1292-4589-9B46-4DCF14BF7D87}" type="slidenum">
              <a:rPr lang="zh-CN" altLang="en-US"/>
              <a:pPr>
                <a:defRPr/>
              </a:pPr>
              <a:t>‹#›</a:t>
            </a:fld>
            <a:endParaRPr lang="zh-CN" altLang="en-US"/>
          </a:p>
        </p:txBody>
      </p:sp>
    </p:spTree>
    <p:extLst>
      <p:ext uri="{BB962C8B-B14F-4D97-AF65-F5344CB8AC3E}">
        <p14:creationId xmlns:p14="http://schemas.microsoft.com/office/powerpoint/2010/main" val="230598576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2" name="文本框 1"/>
          <p:cNvSpPr txBox="1"/>
          <p:nvPr userDrawn="1"/>
        </p:nvSpPr>
        <p:spPr>
          <a:xfrm rot="16200000">
            <a:off x="-1154112" y="1990725"/>
            <a:ext cx="4110037" cy="1014413"/>
          </a:xfrm>
          <a:prstGeom prst="rect">
            <a:avLst/>
          </a:prstGeom>
          <a:noFill/>
        </p:spPr>
        <p:txBody>
          <a:bodyPr wrap="none">
            <a:spAutoFit/>
          </a:bodyPr>
          <a:lstStyle/>
          <a:p>
            <a:r>
              <a:rPr lang="en-US" altLang="zh-CN" sz="6000" b="1" spc="50" noProof="1">
                <a:solidFill>
                  <a:schemeClr val="bg1">
                    <a:lumMod val="85000"/>
                  </a:schemeClr>
                </a:solidFill>
                <a:latin typeface="+mj-lt"/>
              </a:rPr>
              <a:t>Contents</a:t>
            </a:r>
            <a:r>
              <a:rPr lang="en-US" altLang="zh-CN" sz="3300" b="1" spc="50" noProof="1">
                <a:solidFill>
                  <a:schemeClr val="accent4"/>
                </a:solidFill>
                <a:latin typeface="+mj-lt"/>
              </a:rPr>
              <a:t>■</a:t>
            </a:r>
            <a:endParaRPr lang="zh-CN" altLang="en-US" sz="3300" b="1" spc="50" noProof="1">
              <a:solidFill>
                <a:schemeClr val="accent4"/>
              </a:solidFill>
              <a:latin typeface="+mj-lt"/>
            </a:endParaRPr>
          </a:p>
        </p:txBody>
      </p:sp>
      <p:sp>
        <p:nvSpPr>
          <p:cNvPr id="3" name="文本框 2"/>
          <p:cNvSpPr txBox="1"/>
          <p:nvPr userDrawn="1"/>
        </p:nvSpPr>
        <p:spPr>
          <a:xfrm>
            <a:off x="793750" y="2814638"/>
            <a:ext cx="596900" cy="1774825"/>
          </a:xfrm>
          <a:prstGeom prst="rect">
            <a:avLst/>
          </a:prstGeom>
          <a:noFill/>
        </p:spPr>
        <p:txBody>
          <a:bodyPr vert="eaVert" wrap="none">
            <a:spAutoFit/>
          </a:bodyPr>
          <a:lstStyle/>
          <a:p>
            <a:r>
              <a:rPr lang="zh-CN" altLang="en-US" sz="2700" b="1" spc="600" noProof="1">
                <a:solidFill>
                  <a:schemeClr val="accent1"/>
                </a:solidFill>
              </a:rPr>
              <a:t>结构大纲</a:t>
            </a:r>
          </a:p>
        </p:txBody>
      </p:sp>
      <p:sp>
        <p:nvSpPr>
          <p:cNvPr id="4" name="文本框 3"/>
          <p:cNvSpPr txBox="1"/>
          <p:nvPr userDrawn="1"/>
        </p:nvSpPr>
        <p:spPr>
          <a:xfrm>
            <a:off x="7107238" y="4951413"/>
            <a:ext cx="1925637" cy="206375"/>
          </a:xfrm>
          <a:prstGeom prst="rect">
            <a:avLst/>
          </a:prstGeom>
          <a:noFill/>
        </p:spPr>
        <p:txBody>
          <a:bodyPr wrap="none">
            <a:spAutoFit/>
          </a:bodyPr>
          <a:lstStyle/>
          <a:p>
            <a:pPr algn="r"/>
            <a:r>
              <a:rPr lang="en-US" altLang="zh-CN" sz="750" noProof="1">
                <a:solidFill>
                  <a:schemeClr val="bg1"/>
                </a:solidFill>
                <a:ea typeface="微软雅黑" panose="020B0503020204020204" charset="-122"/>
                <a:cs typeface="Arial" panose="020B0604020202020204" pitchFamily="34" charset="0"/>
              </a:rPr>
              <a:t>BEIJING INSTITUTE OF TECHNOLOGY</a:t>
            </a:r>
            <a:endParaRPr lang="zh-CN" altLang="en-US" sz="750" noProof="1">
              <a:solidFill>
                <a:schemeClr val="bg1"/>
              </a:solidFill>
              <a:ea typeface="微软雅黑" panose="020B0503020204020204" charset="-122"/>
              <a:cs typeface="Arial" panose="020B0604020202020204" pitchFamily="34" charset="0"/>
            </a:endParaRPr>
          </a:p>
        </p:txBody>
      </p:sp>
      <p:pic>
        <p:nvPicPr>
          <p:cNvPr id="5" name="图片 5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31100" y="58738"/>
            <a:ext cx="15192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任意多边形: 形状 59"/>
          <p:cNvSpPr/>
          <p:nvPr userDrawn="1"/>
        </p:nvSpPr>
        <p:spPr>
          <a:xfrm flipH="1">
            <a:off x="-1014413" y="0"/>
            <a:ext cx="10158413" cy="79375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7" name="图片 8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45363" y="187325"/>
            <a:ext cx="15192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0" y="4641850"/>
            <a:ext cx="9144000" cy="501650"/>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nvGrpSpPr>
          <p:cNvPr id="9" name="组合 8"/>
          <p:cNvGrpSpPr/>
          <p:nvPr/>
        </p:nvGrpSpPr>
        <p:grpSpPr>
          <a:xfrm>
            <a:off x="449205" y="4800590"/>
            <a:ext cx="1906959" cy="207402"/>
            <a:chOff x="598941" y="6399999"/>
            <a:chExt cx="2542613" cy="276499"/>
          </a:xfrm>
          <a:solidFill>
            <a:schemeClr val="bg1"/>
          </a:solidFill>
        </p:grpSpPr>
        <p:grpSp>
          <p:nvGrpSpPr>
            <p:cNvPr id="10" name="组合 9"/>
            <p:cNvGrpSpPr/>
            <p:nvPr/>
          </p:nvGrpSpPr>
          <p:grpSpPr>
            <a:xfrm>
              <a:off x="2055693" y="6402621"/>
              <a:ext cx="1085861" cy="270805"/>
              <a:chOff x="10340336" y="2247899"/>
              <a:chExt cx="2724438" cy="679451"/>
            </a:xfrm>
            <a:grpFill/>
          </p:grpSpPr>
          <p:sp>
            <p:nvSpPr>
              <p:cNvPr id="2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6" name="组合 25"/>
              <p:cNvGrpSpPr/>
              <p:nvPr/>
            </p:nvGrpSpPr>
            <p:grpSpPr>
              <a:xfrm>
                <a:off x="10340336" y="2247899"/>
                <a:ext cx="547688" cy="679451"/>
                <a:chOff x="5548313" y="2084388"/>
                <a:chExt cx="547688" cy="679451"/>
              </a:xfrm>
              <a:grpFill/>
            </p:grpSpPr>
            <p:sp>
              <p:nvSpPr>
                <p:cNvPr id="3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7" name="组合 26"/>
              <p:cNvGrpSpPr/>
              <p:nvPr/>
            </p:nvGrpSpPr>
            <p:grpSpPr>
              <a:xfrm>
                <a:off x="11192276" y="2400300"/>
                <a:ext cx="322175" cy="373063"/>
                <a:chOff x="3792874" y="3138488"/>
                <a:chExt cx="322175" cy="373063"/>
              </a:xfrm>
              <a:grpFill/>
            </p:grpSpPr>
            <p:sp>
              <p:nvSpPr>
                <p:cNvPr id="2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1" name="组合 10"/>
            <p:cNvGrpSpPr/>
            <p:nvPr/>
          </p:nvGrpSpPr>
          <p:grpSpPr>
            <a:xfrm>
              <a:off x="598941" y="6399999"/>
              <a:ext cx="1102619" cy="276499"/>
              <a:chOff x="6738929" y="2270918"/>
              <a:chExt cx="2766486" cy="693738"/>
            </a:xfrm>
            <a:grpFill/>
          </p:grpSpPr>
          <p:grpSp>
            <p:nvGrpSpPr>
              <p:cNvPr id="12" name="组合 11"/>
              <p:cNvGrpSpPr/>
              <p:nvPr/>
            </p:nvGrpSpPr>
            <p:grpSpPr>
              <a:xfrm>
                <a:off x="8180494" y="2355056"/>
                <a:ext cx="484188" cy="509588"/>
                <a:chOff x="6113463" y="3541713"/>
                <a:chExt cx="484188" cy="509588"/>
              </a:xfrm>
              <a:grpFill/>
            </p:grpSpPr>
            <p:sp>
              <p:nvSpPr>
                <p:cNvPr id="2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3" name="组合 12"/>
              <p:cNvGrpSpPr/>
              <p:nvPr/>
            </p:nvGrpSpPr>
            <p:grpSpPr>
              <a:xfrm>
                <a:off x="6738929" y="2270918"/>
                <a:ext cx="549275" cy="693738"/>
                <a:chOff x="6108700" y="2066926"/>
                <a:chExt cx="549275" cy="693738"/>
              </a:xfrm>
              <a:grpFill/>
            </p:grpSpPr>
            <p:sp>
              <p:nvSpPr>
                <p:cNvPr id="2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4" name="组合 13"/>
              <p:cNvGrpSpPr/>
              <p:nvPr/>
            </p:nvGrpSpPr>
            <p:grpSpPr>
              <a:xfrm>
                <a:off x="7532962" y="2451100"/>
                <a:ext cx="368300" cy="317500"/>
                <a:chOff x="6186488" y="2930526"/>
                <a:chExt cx="368300" cy="317500"/>
              </a:xfrm>
              <a:grpFill/>
            </p:grpSpPr>
            <p:sp>
              <p:nvSpPr>
                <p:cNvPr id="1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33"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4" name="页脚占位符 2"/>
          <p:cNvSpPr>
            <a:spLocks noGrp="1"/>
          </p:cNvSpPr>
          <p:nvPr>
            <p:ph type="ftr" sz="quarter" idx="11"/>
          </p:nvPr>
        </p:nvSpPr>
        <p:spPr/>
        <p:txBody>
          <a:bodyPr/>
          <a:lstStyle>
            <a:lvl1pPr>
              <a:defRPr/>
            </a:lvl1pPr>
          </a:lstStyle>
          <a:p>
            <a:pPr>
              <a:defRPr/>
            </a:pPr>
            <a:endParaRPr lang="zh-CN" altLang="en-US"/>
          </a:p>
        </p:txBody>
      </p:sp>
      <p:sp>
        <p:nvSpPr>
          <p:cNvPr id="35" name="灯片编号占位符 3"/>
          <p:cNvSpPr>
            <a:spLocks noGrp="1"/>
          </p:cNvSpPr>
          <p:nvPr>
            <p:ph type="sldNum" sz="quarter" idx="12"/>
          </p:nvPr>
        </p:nvSpPr>
        <p:spPr/>
        <p:txBody>
          <a:bodyPr/>
          <a:lstStyle>
            <a:lvl1pPr>
              <a:defRPr/>
            </a:lvl1pPr>
          </a:lstStyle>
          <a:p>
            <a:pPr>
              <a:defRPr/>
            </a:pPr>
            <a:fld id="{96F073B8-91A6-4D21-8571-9C4086810481}" type="slidenum">
              <a:rPr lang="zh-CN" altLang="en-US"/>
              <a:pPr>
                <a:defRPr/>
              </a:pPr>
              <a:t>‹#›</a:t>
            </a:fld>
            <a:endParaRPr lang="zh-CN" altLang="en-US"/>
          </a:p>
        </p:txBody>
      </p:sp>
    </p:spTree>
    <p:extLst>
      <p:ext uri="{BB962C8B-B14F-4D97-AF65-F5344CB8AC3E}">
        <p14:creationId xmlns:p14="http://schemas.microsoft.com/office/powerpoint/2010/main" val="4022718024"/>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2" name="图片 3"/>
          <p:cNvPicPr>
            <a:picLocks noChangeAspect="1" noChangeArrowheads="1"/>
          </p:cNvPicPr>
          <p:nvPr userDrawn="1"/>
        </p:nvPicPr>
        <p:blipFill>
          <a:blip r:embed="rId2">
            <a:extLst>
              <a:ext uri="{28A0092B-C50C-407E-A947-70E740481C1C}">
                <a14:useLocalDpi xmlns:a14="http://schemas.microsoft.com/office/drawing/2010/main" val="0"/>
              </a:ext>
            </a:extLst>
          </a:blip>
          <a:srcRect r="20215"/>
          <a:stretch>
            <a:fillRect/>
          </a:stretch>
        </p:blipFill>
        <p:spPr bwMode="auto">
          <a:xfrm>
            <a:off x="4945063" y="0"/>
            <a:ext cx="4206875"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任意多边形: 形状 59"/>
          <p:cNvSpPr/>
          <p:nvPr userDrawn="1"/>
        </p:nvSpPr>
        <p:spPr>
          <a:xfrm flipH="1">
            <a:off x="-1014413" y="0"/>
            <a:ext cx="10158413" cy="79375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4" name="图片 6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45363" y="187325"/>
            <a:ext cx="15192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4641850"/>
            <a:ext cx="9144000" cy="501650"/>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nvGrpSpPr>
          <p:cNvPr id="6" name="组合 5"/>
          <p:cNvGrpSpPr/>
          <p:nvPr/>
        </p:nvGrpSpPr>
        <p:grpSpPr>
          <a:xfrm>
            <a:off x="449205" y="4800590"/>
            <a:ext cx="1906959" cy="207402"/>
            <a:chOff x="598941" y="6399999"/>
            <a:chExt cx="2542613" cy="276499"/>
          </a:xfrm>
          <a:solidFill>
            <a:schemeClr val="bg1"/>
          </a:solidFill>
        </p:grpSpPr>
        <p:grpSp>
          <p:nvGrpSpPr>
            <p:cNvPr id="7" name="组合 6"/>
            <p:cNvGrpSpPr/>
            <p:nvPr/>
          </p:nvGrpSpPr>
          <p:grpSpPr>
            <a:xfrm>
              <a:off x="2055693" y="6402621"/>
              <a:ext cx="1085861" cy="270805"/>
              <a:chOff x="10340336" y="2247899"/>
              <a:chExt cx="2724438" cy="679451"/>
            </a:xfrm>
            <a:grpFill/>
          </p:grpSpPr>
          <p:sp>
            <p:nvSpPr>
              <p:cNvPr id="2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3" name="组合 22"/>
              <p:cNvGrpSpPr/>
              <p:nvPr/>
            </p:nvGrpSpPr>
            <p:grpSpPr>
              <a:xfrm>
                <a:off x="10340336" y="2247899"/>
                <a:ext cx="547688" cy="679451"/>
                <a:chOff x="5548313" y="2084388"/>
                <a:chExt cx="547688" cy="679451"/>
              </a:xfrm>
              <a:grpFill/>
            </p:grpSpPr>
            <p:sp>
              <p:nvSpPr>
                <p:cNvPr id="2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4" name="组合 23"/>
              <p:cNvGrpSpPr/>
              <p:nvPr/>
            </p:nvGrpSpPr>
            <p:grpSpPr>
              <a:xfrm>
                <a:off x="11192276" y="2400300"/>
                <a:ext cx="322175" cy="373063"/>
                <a:chOff x="3792874" y="3138488"/>
                <a:chExt cx="322175" cy="373063"/>
              </a:xfrm>
              <a:grpFill/>
            </p:grpSpPr>
            <p:sp>
              <p:nvSpPr>
                <p:cNvPr id="2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8" name="组合 7"/>
            <p:cNvGrpSpPr/>
            <p:nvPr/>
          </p:nvGrpSpPr>
          <p:grpSpPr>
            <a:xfrm>
              <a:off x="598941" y="6399999"/>
              <a:ext cx="1102619" cy="276499"/>
              <a:chOff x="6738929" y="2270918"/>
              <a:chExt cx="2766486" cy="693738"/>
            </a:xfrm>
            <a:grpFill/>
          </p:grpSpPr>
          <p:grpSp>
            <p:nvGrpSpPr>
              <p:cNvPr id="9" name="组合 8"/>
              <p:cNvGrpSpPr/>
              <p:nvPr/>
            </p:nvGrpSpPr>
            <p:grpSpPr>
              <a:xfrm>
                <a:off x="8180494" y="2355056"/>
                <a:ext cx="484188" cy="509588"/>
                <a:chOff x="6113463" y="3541713"/>
                <a:chExt cx="484188" cy="509588"/>
              </a:xfrm>
              <a:grpFill/>
            </p:grpSpPr>
            <p:sp>
              <p:nvSpPr>
                <p:cNvPr id="1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0" name="组合 9"/>
              <p:cNvGrpSpPr/>
              <p:nvPr/>
            </p:nvGrpSpPr>
            <p:grpSpPr>
              <a:xfrm>
                <a:off x="6738929" y="2270918"/>
                <a:ext cx="549275" cy="693738"/>
                <a:chOff x="6108700" y="2066926"/>
                <a:chExt cx="549275" cy="693738"/>
              </a:xfrm>
              <a:grpFill/>
            </p:grpSpPr>
            <p:sp>
              <p:nvSpPr>
                <p:cNvPr id="1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1" name="组合 10"/>
              <p:cNvGrpSpPr/>
              <p:nvPr/>
            </p:nvGrpSpPr>
            <p:grpSpPr>
              <a:xfrm>
                <a:off x="7532962" y="2451100"/>
                <a:ext cx="368300" cy="317500"/>
                <a:chOff x="6186488" y="2930526"/>
                <a:chExt cx="368300" cy="317500"/>
              </a:xfrm>
              <a:grpFill/>
            </p:grpSpPr>
            <p:sp>
              <p:nvSpPr>
                <p:cNvPr id="1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30"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1" name="页脚占位符 2"/>
          <p:cNvSpPr>
            <a:spLocks noGrp="1"/>
          </p:cNvSpPr>
          <p:nvPr>
            <p:ph type="ftr" sz="quarter" idx="11"/>
          </p:nvPr>
        </p:nvSpPr>
        <p:spPr/>
        <p:txBody>
          <a:bodyPr/>
          <a:lstStyle>
            <a:lvl1pPr>
              <a:defRPr/>
            </a:lvl1pPr>
          </a:lstStyle>
          <a:p>
            <a:pPr>
              <a:defRPr/>
            </a:pPr>
            <a:endParaRPr lang="zh-CN" altLang="en-US"/>
          </a:p>
        </p:txBody>
      </p:sp>
      <p:sp>
        <p:nvSpPr>
          <p:cNvPr id="32" name="灯片编号占位符 3"/>
          <p:cNvSpPr>
            <a:spLocks noGrp="1"/>
          </p:cNvSpPr>
          <p:nvPr>
            <p:ph type="sldNum" sz="quarter" idx="12"/>
          </p:nvPr>
        </p:nvSpPr>
        <p:spPr/>
        <p:txBody>
          <a:bodyPr/>
          <a:lstStyle>
            <a:lvl1pPr>
              <a:defRPr/>
            </a:lvl1pPr>
          </a:lstStyle>
          <a:p>
            <a:pPr>
              <a:defRPr/>
            </a:pPr>
            <a:fld id="{9F309DAB-D52B-4EE2-9668-F4B32A57ECF4}" type="slidenum">
              <a:rPr lang="zh-CN" altLang="en-US"/>
              <a:pPr>
                <a:defRPr/>
              </a:pPr>
              <a:t>‹#›</a:t>
            </a:fld>
            <a:endParaRPr lang="zh-CN" altLang="en-US"/>
          </a:p>
        </p:txBody>
      </p:sp>
    </p:spTree>
    <p:extLst>
      <p:ext uri="{BB962C8B-B14F-4D97-AF65-F5344CB8AC3E}">
        <p14:creationId xmlns:p14="http://schemas.microsoft.com/office/powerpoint/2010/main" val="67001315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2" name="椭圆 1"/>
          <p:cNvSpPr/>
          <p:nvPr userDrawn="1"/>
        </p:nvSpPr>
        <p:spPr>
          <a:xfrm>
            <a:off x="-2862263" y="-1157288"/>
            <a:ext cx="6523038" cy="7458076"/>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endParaRPr lang="zh-CN" altLang="en-US" sz="100" noProof="1"/>
          </a:p>
        </p:txBody>
      </p:sp>
      <p:sp>
        <p:nvSpPr>
          <p:cNvPr id="3" name="椭圆 2"/>
          <p:cNvSpPr/>
          <p:nvPr userDrawn="1"/>
        </p:nvSpPr>
        <p:spPr>
          <a:xfrm>
            <a:off x="-3000375" y="-1157288"/>
            <a:ext cx="6523038" cy="7458076"/>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endParaRPr lang="zh-CN" altLang="en-US" sz="100" noProof="1"/>
          </a:p>
        </p:txBody>
      </p:sp>
      <p:pic>
        <p:nvPicPr>
          <p:cNvPr id="4" name="图片 3"/>
          <p:cNvPicPr>
            <a:picLocks noChangeAspect="1"/>
          </p:cNvPicPr>
          <p:nvPr/>
        </p:nvPicPr>
        <p:blipFill rotWithShape="1">
          <a:blip r:embed="rId2" cstate="hqprint"/>
          <a:srcRect l="18116" t="7030" r="31559" b="11337"/>
          <a:stretch>
            <a:fillRect/>
          </a:stretch>
        </p:blipFill>
        <p:spPr>
          <a:xfrm>
            <a:off x="-945150" y="1"/>
            <a:ext cx="4439327" cy="5144134"/>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5" name="椭圆 4"/>
          <p:cNvSpPr/>
          <p:nvPr userDrawn="1"/>
        </p:nvSpPr>
        <p:spPr>
          <a:xfrm>
            <a:off x="-3028950" y="-1157288"/>
            <a:ext cx="6523038" cy="7458076"/>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endParaRPr lang="zh-CN" altLang="en-US" sz="100" noProof="1"/>
          </a:p>
        </p:txBody>
      </p:sp>
      <p:pic>
        <p:nvPicPr>
          <p:cNvPr id="6" name="图片 89"/>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8700" y="188913"/>
            <a:ext cx="1476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3"/>
          <p:cNvSpPr>
            <a:spLocks noGrp="1"/>
          </p:cNvSpPr>
          <p:nvPr>
            <p:ph type="sldNum" sz="quarter" idx="12"/>
          </p:nvPr>
        </p:nvSpPr>
        <p:spPr/>
        <p:txBody>
          <a:bodyPr/>
          <a:lstStyle>
            <a:lvl1pPr>
              <a:defRPr/>
            </a:lvl1pPr>
          </a:lstStyle>
          <a:p>
            <a:pPr>
              <a:defRPr/>
            </a:pPr>
            <a:fld id="{728652E9-B0AB-4110-B1CD-1D0C298FC41F}" type="slidenum">
              <a:rPr lang="zh-CN" altLang="en-US"/>
              <a:pPr>
                <a:defRPr/>
              </a:pPr>
              <a:t>‹#›</a:t>
            </a:fld>
            <a:endParaRPr lang="zh-CN" altLang="en-US"/>
          </a:p>
        </p:txBody>
      </p:sp>
    </p:spTree>
    <p:extLst>
      <p:ext uri="{BB962C8B-B14F-4D97-AF65-F5344CB8AC3E}">
        <p14:creationId xmlns:p14="http://schemas.microsoft.com/office/powerpoint/2010/main" val="262869339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2" name="图片 2"/>
          <p:cNvPicPr>
            <a:picLocks noChangeAspect="1" noChangeArrowheads="1"/>
          </p:cNvPicPr>
          <p:nvPr userDrawn="1"/>
        </p:nvPicPr>
        <p:blipFill>
          <a:blip r:embed="rId2">
            <a:extLst>
              <a:ext uri="{28A0092B-C50C-407E-A947-70E740481C1C}">
                <a14:useLocalDpi xmlns:a14="http://schemas.microsoft.com/office/drawing/2010/main" val="0"/>
              </a:ext>
            </a:extLst>
          </a:blip>
          <a:srcRect r="30571" b="46397"/>
          <a:stretch>
            <a:fillRect/>
          </a:stretch>
        </p:blipFill>
        <p:spPr bwMode="auto">
          <a:xfrm>
            <a:off x="6764338" y="3300413"/>
            <a:ext cx="2395537"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7"/>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3" b="12515"/>
          <a:stretch>
            <a:fillRect/>
          </a:stretch>
        </p:blipFill>
        <p:spPr bwMode="auto">
          <a:xfrm>
            <a:off x="0" y="0"/>
            <a:ext cx="9144000"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3298825"/>
            <a:ext cx="9144000" cy="14763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矩形 4"/>
          <p:cNvSpPr/>
          <p:nvPr userDrawn="1"/>
        </p:nvSpPr>
        <p:spPr>
          <a:xfrm>
            <a:off x="0" y="0"/>
            <a:ext cx="9144000" cy="330041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6" name="图片 1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77100" y="106363"/>
            <a:ext cx="16811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3" b="12515"/>
          <a:stretch>
            <a:fillRect/>
          </a:stretch>
        </p:blipFill>
        <p:spPr bwMode="auto">
          <a:xfrm>
            <a:off x="0" y="0"/>
            <a:ext cx="9144000"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a:off x="0" y="0"/>
            <a:ext cx="9144000" cy="330041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9" name="直接连接符 8"/>
          <p:cNvCxnSpPr/>
          <p:nvPr userDrawn="1"/>
        </p:nvCxnSpPr>
        <p:spPr>
          <a:xfrm>
            <a:off x="-53975" y="3298825"/>
            <a:ext cx="92551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16"/>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277100" y="106363"/>
            <a:ext cx="16811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圆角 162"/>
          <p:cNvSpPr/>
          <p:nvPr userDrawn="1"/>
        </p:nvSpPr>
        <p:spPr>
          <a:xfrm>
            <a:off x="1247775" y="2332038"/>
            <a:ext cx="6710363" cy="2260600"/>
          </a:xfrm>
          <a:prstGeom prst="roundRect">
            <a:avLst>
              <a:gd name="adj" fmla="val 3205"/>
            </a:avLst>
          </a:prstGeom>
          <a:solidFill>
            <a:sysClr val="window" lastClr="FFFFFF">
              <a:alpha val="80000"/>
            </a:sysClr>
          </a:solidFill>
          <a:ln w="12700" cap="flat" cmpd="sng" algn="ctr">
            <a:noFill/>
            <a:prstDash val="solid"/>
            <a:miter lim="800000"/>
          </a:ln>
          <a:effectLst/>
        </p:spPr>
        <p:txBody>
          <a:bodyPr anchor="ctr"/>
          <a:lstStyle/>
          <a:p>
            <a:pPr algn="ctr" fontAlgn="auto">
              <a:lnSpc>
                <a:spcPct val="120000"/>
              </a:lnSpc>
              <a:spcBef>
                <a:spcPts val="0"/>
              </a:spcBef>
              <a:spcAft>
                <a:spcPts val="0"/>
              </a:spcAft>
              <a:defRPr/>
            </a:pPr>
            <a:endParaRPr lang="zh-CN" altLang="en-US" sz="1350" kern="0">
              <a:solidFill>
                <a:prstClr val="white"/>
              </a:solidFill>
              <a:latin typeface="Arial" panose="020B0604020202020204"/>
              <a:ea typeface="微软雅黑" panose="020B0503020204020204" charset="-122"/>
              <a:cs typeface="+mn-ea"/>
              <a:sym typeface="+mn-lt"/>
            </a:endParaRPr>
          </a:p>
        </p:txBody>
      </p:sp>
      <p:sp>
        <p:nvSpPr>
          <p:cNvPr id="12" name="矩形: 圆角 163"/>
          <p:cNvSpPr/>
          <p:nvPr userDrawn="1"/>
        </p:nvSpPr>
        <p:spPr>
          <a:xfrm>
            <a:off x="1098550" y="2417763"/>
            <a:ext cx="7008813" cy="2174875"/>
          </a:xfrm>
          <a:prstGeom prst="roundRect">
            <a:avLst>
              <a:gd name="adj" fmla="val 3205"/>
            </a:avLst>
          </a:prstGeom>
          <a:solidFill>
            <a:sysClr val="window" lastClr="FFFFFF">
              <a:alpha val="94000"/>
            </a:sysClr>
          </a:solidFill>
          <a:ln w="12700" cap="flat" cmpd="sng" algn="ctr">
            <a:noFill/>
            <a:prstDash val="solid"/>
            <a:miter lim="800000"/>
          </a:ln>
          <a:effectLst/>
        </p:spPr>
        <p:txBody>
          <a:bodyPr anchor="ctr"/>
          <a:lstStyle/>
          <a:p>
            <a:pPr algn="ctr" fontAlgn="auto">
              <a:lnSpc>
                <a:spcPct val="120000"/>
              </a:lnSpc>
              <a:spcBef>
                <a:spcPts val="0"/>
              </a:spcBef>
              <a:spcAft>
                <a:spcPts val="0"/>
              </a:spcAft>
              <a:defRPr/>
            </a:pPr>
            <a:endParaRPr lang="zh-CN" altLang="en-US" sz="1350" kern="0">
              <a:solidFill>
                <a:prstClr val="white"/>
              </a:solidFill>
              <a:latin typeface="Arial" panose="020B0604020202020204"/>
              <a:ea typeface="微软雅黑" panose="020B0503020204020204" charset="-122"/>
              <a:cs typeface="+mn-ea"/>
              <a:sym typeface="+mn-lt"/>
            </a:endParaRPr>
          </a:p>
        </p:txBody>
      </p:sp>
      <p:sp>
        <p:nvSpPr>
          <p:cNvPr id="13" name="矩形: 圆角 164"/>
          <p:cNvSpPr/>
          <p:nvPr userDrawn="1"/>
        </p:nvSpPr>
        <p:spPr>
          <a:xfrm>
            <a:off x="900113" y="2524125"/>
            <a:ext cx="7343775" cy="2068513"/>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lIns="405000" tIns="54000" rIns="405000" bIns="54000" anchor="ctr"/>
          <a:lstStyle/>
          <a:p>
            <a:pPr indent="457200" fontAlgn="auto">
              <a:lnSpc>
                <a:spcPct val="120000"/>
              </a:lnSpc>
              <a:spcBef>
                <a:spcPts val="0"/>
              </a:spcBef>
              <a:spcAft>
                <a:spcPts val="0"/>
              </a:spcAft>
              <a:defRPr/>
            </a:pPr>
            <a:endParaRPr lang="zh-CN" altLang="en-US" kern="0">
              <a:solidFill>
                <a:prstClr val="black"/>
              </a:solidFill>
              <a:latin typeface="Arial" panose="020B0604020202020204"/>
              <a:ea typeface="微软雅黑" panose="020B0503020204020204" charset="-122"/>
              <a:cs typeface="+mn-ea"/>
              <a:sym typeface="+mn-lt"/>
            </a:endParaRPr>
          </a:p>
        </p:txBody>
      </p:sp>
      <p:sp>
        <p:nvSpPr>
          <p:cNvPr id="14"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15" name="页脚占位符 2"/>
          <p:cNvSpPr>
            <a:spLocks noGrp="1"/>
          </p:cNvSpPr>
          <p:nvPr>
            <p:ph type="ftr" sz="quarter" idx="11"/>
          </p:nvPr>
        </p:nvSpPr>
        <p:spPr/>
        <p:txBody>
          <a:bodyPr/>
          <a:lstStyle>
            <a:lvl1pPr>
              <a:defRPr/>
            </a:lvl1pPr>
          </a:lstStyle>
          <a:p>
            <a:pPr>
              <a:defRPr/>
            </a:pPr>
            <a:endParaRPr lang="zh-CN" altLang="en-US"/>
          </a:p>
        </p:txBody>
      </p:sp>
      <p:sp>
        <p:nvSpPr>
          <p:cNvPr id="16" name="灯片编号占位符 3"/>
          <p:cNvSpPr>
            <a:spLocks noGrp="1"/>
          </p:cNvSpPr>
          <p:nvPr>
            <p:ph type="sldNum" sz="quarter" idx="12"/>
          </p:nvPr>
        </p:nvSpPr>
        <p:spPr/>
        <p:txBody>
          <a:bodyPr/>
          <a:lstStyle>
            <a:lvl1pPr>
              <a:defRPr/>
            </a:lvl1pPr>
          </a:lstStyle>
          <a:p>
            <a:pPr>
              <a:defRPr/>
            </a:pPr>
            <a:fld id="{E2232227-3E64-4CE9-A696-8B8AA7BBB7EF}" type="slidenum">
              <a:rPr lang="zh-CN" altLang="en-US"/>
              <a:pPr>
                <a:defRPr/>
              </a:pPr>
              <a:t>‹#›</a:t>
            </a:fld>
            <a:endParaRPr lang="zh-CN" altLang="en-US"/>
          </a:p>
        </p:txBody>
      </p:sp>
    </p:spTree>
    <p:extLst>
      <p:ext uri="{BB962C8B-B14F-4D97-AF65-F5344CB8AC3E}">
        <p14:creationId xmlns:p14="http://schemas.microsoft.com/office/powerpoint/2010/main" val="119733896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2" name="图片 2"/>
          <p:cNvPicPr>
            <a:picLocks noChangeAspect="1" noChangeArrowheads="1"/>
          </p:cNvPicPr>
          <p:nvPr userDrawn="1"/>
        </p:nvPicPr>
        <p:blipFill>
          <a:blip r:embed="rId2">
            <a:extLst>
              <a:ext uri="{28A0092B-C50C-407E-A947-70E740481C1C}">
                <a14:useLocalDpi xmlns:a14="http://schemas.microsoft.com/office/drawing/2010/main" val="0"/>
              </a:ext>
            </a:extLst>
          </a:blip>
          <a:srcRect l="29063" r="32938"/>
          <a:stretch>
            <a:fillRect/>
          </a:stretch>
        </p:blipFill>
        <p:spPr bwMode="auto">
          <a:xfrm>
            <a:off x="0" y="0"/>
            <a:ext cx="29352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2935288" cy="5143500"/>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0" y="0"/>
            <a:ext cx="2935288" cy="51435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5" name="直接连接符 4"/>
          <p:cNvCxnSpPr/>
          <p:nvPr userDrawn="1"/>
        </p:nvCxnSpPr>
        <p:spPr>
          <a:xfrm>
            <a:off x="2970213" y="0"/>
            <a:ext cx="0" cy="51435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971128" y="2098010"/>
            <a:ext cx="92014" cy="948114"/>
            <a:chOff x="4630742" y="2258287"/>
            <a:chExt cx="122686" cy="1263995"/>
          </a:xfrm>
          <a:solidFill>
            <a:schemeClr val="accent4"/>
          </a:solidFill>
        </p:grpSpPr>
        <p:sp>
          <p:nvSpPr>
            <p:cNvPr id="7" name="等腰三角形 6"/>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8" name="直接连接符 7"/>
            <p:cNvSpPr/>
            <p:nvPr/>
          </p:nv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sp>
      </p:grpSp>
      <p:cxnSp>
        <p:nvCxnSpPr>
          <p:cNvPr id="9" name="直接连接符 8"/>
          <p:cNvCxnSpPr/>
          <p:nvPr userDrawn="1"/>
        </p:nvCxnSpPr>
        <p:spPr>
          <a:xfrm>
            <a:off x="790575" y="2095500"/>
            <a:ext cx="1295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635000" y="2065338"/>
            <a:ext cx="1647825" cy="714375"/>
          </a:xfrm>
          <a:prstGeom prst="rect">
            <a:avLst/>
          </a:prstGeom>
        </p:spPr>
        <p:txBody>
          <a:bodyPr>
            <a:spAutoFit/>
          </a:bodyPr>
          <a:lstStyle/>
          <a:p>
            <a:pPr algn="dist"/>
            <a:r>
              <a:rPr lang="zh-CN" altLang="en-US" sz="4050" spc="600" noProof="1">
                <a:solidFill>
                  <a:schemeClr val="bg1"/>
                </a:solidFill>
                <a:latin typeface="+mn-ea"/>
                <a:ea typeface="+mn-ea"/>
              </a:rPr>
              <a:t>目录</a:t>
            </a:r>
          </a:p>
        </p:txBody>
      </p:sp>
      <p:sp>
        <p:nvSpPr>
          <p:cNvPr id="11" name="矩形 43"/>
          <p:cNvSpPr>
            <a:spLocks noChangeArrowheads="1"/>
          </p:cNvSpPr>
          <p:nvPr userDrawn="1"/>
        </p:nvSpPr>
        <p:spPr bwMode="auto">
          <a:xfrm>
            <a:off x="722313" y="2697163"/>
            <a:ext cx="14303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a:r>
              <a:rPr lang="en-US" altLang="zh-CN">
                <a:solidFill>
                  <a:schemeClr val="bg1"/>
                </a:solidFill>
              </a:rPr>
              <a:t>CONTENTS</a:t>
            </a:r>
          </a:p>
        </p:txBody>
      </p:sp>
      <p:cxnSp>
        <p:nvCxnSpPr>
          <p:cNvPr id="12" name="直接连接符 11"/>
          <p:cNvCxnSpPr/>
          <p:nvPr userDrawn="1"/>
        </p:nvCxnSpPr>
        <p:spPr>
          <a:xfrm>
            <a:off x="790575" y="3046413"/>
            <a:ext cx="1295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8513" y="1663700"/>
            <a:ext cx="12874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5"/>
          <p:cNvPicPr>
            <a:picLocks noChangeAspect="1" noChangeArrowheads="1"/>
          </p:cNvPicPr>
          <p:nvPr userDrawn="1"/>
        </p:nvPicPr>
        <p:blipFill>
          <a:blip r:embed="rId4">
            <a:extLst>
              <a:ext uri="{28A0092B-C50C-407E-A947-70E740481C1C}">
                <a14:useLocalDpi xmlns:a14="http://schemas.microsoft.com/office/drawing/2010/main" val="0"/>
              </a:ext>
            </a:extLst>
          </a:blip>
          <a:srcRect r="15912" b="16286"/>
          <a:stretch>
            <a:fillRect/>
          </a:stretch>
        </p:blipFill>
        <p:spPr bwMode="auto">
          <a:xfrm>
            <a:off x="5443538" y="1457325"/>
            <a:ext cx="3711575"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16" name="页脚占位符 2"/>
          <p:cNvSpPr>
            <a:spLocks noGrp="1"/>
          </p:cNvSpPr>
          <p:nvPr>
            <p:ph type="ftr" sz="quarter" idx="11"/>
          </p:nvPr>
        </p:nvSpPr>
        <p:spPr/>
        <p:txBody>
          <a:bodyPr/>
          <a:lstStyle>
            <a:lvl1pPr>
              <a:defRPr/>
            </a:lvl1pPr>
          </a:lstStyle>
          <a:p>
            <a:pPr>
              <a:defRPr/>
            </a:pPr>
            <a:endParaRPr lang="zh-CN" altLang="en-US"/>
          </a:p>
        </p:txBody>
      </p:sp>
      <p:sp>
        <p:nvSpPr>
          <p:cNvPr id="17" name="灯片编号占位符 3"/>
          <p:cNvSpPr>
            <a:spLocks noGrp="1"/>
          </p:cNvSpPr>
          <p:nvPr>
            <p:ph type="sldNum" sz="quarter" idx="12"/>
          </p:nvPr>
        </p:nvSpPr>
        <p:spPr/>
        <p:txBody>
          <a:bodyPr/>
          <a:lstStyle>
            <a:lvl1pPr>
              <a:defRPr/>
            </a:lvl1pPr>
          </a:lstStyle>
          <a:p>
            <a:pPr>
              <a:defRPr/>
            </a:pPr>
            <a:fld id="{D48B8E02-3906-4D27-8C3B-F1EB4D9BEBDC}" type="slidenum">
              <a:rPr lang="zh-CN" altLang="en-US"/>
              <a:pPr>
                <a:defRPr/>
              </a:pPr>
              <a:t>‹#›</a:t>
            </a:fld>
            <a:endParaRPr lang="zh-CN" altLang="en-US"/>
          </a:p>
        </p:txBody>
      </p:sp>
    </p:spTree>
    <p:extLst>
      <p:ext uri="{BB962C8B-B14F-4D97-AF65-F5344CB8AC3E}">
        <p14:creationId xmlns:p14="http://schemas.microsoft.com/office/powerpoint/2010/main" val="2289312226"/>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目录样式6-2">
    <p:bg bwMode="auto">
      <p:bgPr>
        <a:gradFill rotWithShape="0">
          <a:gsLst>
            <a:gs pos="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5" name="矩形 4"/>
          <p:cNvSpPr/>
          <p:nvPr userDrawn="1"/>
        </p:nvSpPr>
        <p:spPr>
          <a:xfrm>
            <a:off x="0" y="0"/>
            <a:ext cx="9144000" cy="51435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6" name="图片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08588" y="369888"/>
            <a:ext cx="3937000"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userDrawn="1"/>
        </p:nvSpPr>
        <p:spPr>
          <a:xfrm>
            <a:off x="5208588" y="0"/>
            <a:ext cx="3935412" cy="5143500"/>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8" name="矩形 7"/>
          <p:cNvSpPr/>
          <p:nvPr userDrawn="1"/>
        </p:nvSpPr>
        <p:spPr>
          <a:xfrm>
            <a:off x="495300" y="4541838"/>
            <a:ext cx="1511300" cy="107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9" name="矩形 8"/>
          <p:cNvSpPr/>
          <p:nvPr userDrawn="1"/>
        </p:nvSpPr>
        <p:spPr>
          <a:xfrm>
            <a:off x="0" y="4625975"/>
            <a:ext cx="9144000" cy="517525"/>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lang="zh-CN" altLang="en-US" sz="100" noProof="1">
              <a:cs typeface="+mn-ea"/>
            </a:endParaRPr>
          </a:p>
        </p:txBody>
      </p:sp>
      <p:pic>
        <p:nvPicPr>
          <p:cNvPr id="10" name="图片 14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53338" y="4791075"/>
            <a:ext cx="9429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513499" y="4818171"/>
            <a:ext cx="1436745" cy="156258"/>
            <a:chOff x="598941" y="6399999"/>
            <a:chExt cx="2542613" cy="276499"/>
          </a:xfrm>
          <a:solidFill>
            <a:schemeClr val="accent3"/>
          </a:solidFill>
        </p:grpSpPr>
        <p:grpSp>
          <p:nvGrpSpPr>
            <p:cNvPr id="12" name="组合 11"/>
            <p:cNvGrpSpPr/>
            <p:nvPr/>
          </p:nvGrpSpPr>
          <p:grpSpPr>
            <a:xfrm>
              <a:off x="2055693" y="6402621"/>
              <a:ext cx="1085861" cy="270805"/>
              <a:chOff x="10340336" y="2247899"/>
              <a:chExt cx="2724438" cy="679451"/>
            </a:xfrm>
            <a:grpFill/>
          </p:grpSpPr>
          <p:sp>
            <p:nvSpPr>
              <p:cNvPr id="2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9" name="组合 28"/>
              <p:cNvGrpSpPr/>
              <p:nvPr/>
            </p:nvGrpSpPr>
            <p:grpSpPr>
              <a:xfrm>
                <a:off x="10340336" y="2247899"/>
                <a:ext cx="547688" cy="679451"/>
                <a:chOff x="5548313" y="2084388"/>
                <a:chExt cx="547688" cy="679451"/>
              </a:xfrm>
              <a:grpFill/>
            </p:grpSpPr>
            <p:sp>
              <p:nvSpPr>
                <p:cNvPr id="3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0" name="组合 29"/>
              <p:cNvGrpSpPr/>
              <p:nvPr/>
            </p:nvGrpSpPr>
            <p:grpSpPr>
              <a:xfrm>
                <a:off x="11192276" y="2400300"/>
                <a:ext cx="322175" cy="373063"/>
                <a:chOff x="3792874" y="3138488"/>
                <a:chExt cx="322175" cy="373063"/>
              </a:xfrm>
              <a:grpFill/>
            </p:grpSpPr>
            <p:sp>
              <p:nvSpPr>
                <p:cNvPr id="3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3" name="组合 12"/>
            <p:cNvGrpSpPr/>
            <p:nvPr/>
          </p:nvGrpSpPr>
          <p:grpSpPr>
            <a:xfrm>
              <a:off x="598941" y="6399999"/>
              <a:ext cx="1102619" cy="276499"/>
              <a:chOff x="6738929" y="2270918"/>
              <a:chExt cx="2766486" cy="693738"/>
            </a:xfrm>
            <a:grpFill/>
          </p:grpSpPr>
          <p:grpSp>
            <p:nvGrpSpPr>
              <p:cNvPr id="14" name="组合 13"/>
              <p:cNvGrpSpPr/>
              <p:nvPr/>
            </p:nvGrpSpPr>
            <p:grpSpPr>
              <a:xfrm>
                <a:off x="8180494" y="2355056"/>
                <a:ext cx="484188" cy="509588"/>
                <a:chOff x="6113463" y="3541713"/>
                <a:chExt cx="484188" cy="509588"/>
              </a:xfrm>
              <a:grpFill/>
            </p:grpSpPr>
            <p:sp>
              <p:nvSpPr>
                <p:cNvPr id="2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5" name="组合 14"/>
              <p:cNvGrpSpPr/>
              <p:nvPr/>
            </p:nvGrpSpPr>
            <p:grpSpPr>
              <a:xfrm>
                <a:off x="6738929" y="2270918"/>
                <a:ext cx="549275" cy="693738"/>
                <a:chOff x="6108700" y="2066926"/>
                <a:chExt cx="549275" cy="693738"/>
              </a:xfrm>
              <a:grpFill/>
            </p:grpSpPr>
            <p:sp>
              <p:nvSpPr>
                <p:cNvPr id="2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7" name="组合 16"/>
              <p:cNvGrpSpPr/>
              <p:nvPr/>
            </p:nvGrpSpPr>
            <p:grpSpPr>
              <a:xfrm>
                <a:off x="7532962" y="2451100"/>
                <a:ext cx="368300" cy="317500"/>
                <a:chOff x="6186488" y="2930526"/>
                <a:chExt cx="368300" cy="317500"/>
              </a:xfrm>
              <a:grpFill/>
            </p:grpSpPr>
            <p:sp>
              <p:nvSpPr>
                <p:cNvPr id="2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16" name="文本占位符 15"/>
          <p:cNvSpPr>
            <a:spLocks noGrp="1"/>
          </p:cNvSpPr>
          <p:nvPr>
            <p:ph type="body" sz="quarter" idx="12" hasCustomPrompt="1"/>
          </p:nvPr>
        </p:nvSpPr>
        <p:spPr>
          <a:xfrm>
            <a:off x="382757" y="736891"/>
            <a:ext cx="2663428" cy="455248"/>
          </a:xfrm>
          <a:prstGeom prst="rect">
            <a:avLst/>
          </a:prstGeom>
        </p:spPr>
        <p:txBody>
          <a:bodyPr/>
          <a:lstStyle>
            <a:lvl1pPr marL="0" indent="0">
              <a:buNone/>
              <a:defRPr sz="2400" spc="100">
                <a:solidFill>
                  <a:schemeClr val="bg1"/>
                </a:solidFill>
                <a:latin typeface="微软雅黑" panose="020B0503020204020204" charset="-122"/>
                <a:ea typeface="微软雅黑" panose="020B0503020204020204" charset="-122"/>
              </a:defRPr>
            </a:lvl1pPr>
          </a:lstStyle>
          <a:p>
            <a:pPr lvl="0"/>
            <a:r>
              <a:rPr lang="zh-CN" altLang="en-US" noProof="1"/>
              <a:t>第几部分 </a:t>
            </a:r>
            <a:r>
              <a:rPr lang="zh-CN" altLang="en-US" noProof="1" smtClean="0"/>
              <a:t>▶</a:t>
            </a:r>
            <a:endParaRPr lang="zh-CN" altLang="en-US" noProof="1"/>
          </a:p>
        </p:txBody>
      </p:sp>
      <p:sp>
        <p:nvSpPr>
          <p:cNvPr id="122" name="文本占位符 15"/>
          <p:cNvSpPr>
            <a:spLocks noGrp="1"/>
          </p:cNvSpPr>
          <p:nvPr>
            <p:ph type="body" sz="quarter" idx="13" hasCustomPrompt="1"/>
          </p:nvPr>
        </p:nvSpPr>
        <p:spPr>
          <a:xfrm>
            <a:off x="382757" y="2056821"/>
            <a:ext cx="5398314" cy="455248"/>
          </a:xfrm>
          <a:prstGeom prst="rect">
            <a:avLst/>
          </a:prstGeom>
        </p:spPr>
        <p:txBody>
          <a:bodyPr/>
          <a:lstStyle>
            <a:lvl1pPr marL="0" indent="0">
              <a:buNone/>
              <a:defRPr sz="3300" spc="100" baseline="0">
                <a:solidFill>
                  <a:schemeClr val="bg1"/>
                </a:solidFill>
                <a:latin typeface="微软雅黑" panose="020B0503020204020204" charset="-122"/>
                <a:ea typeface="微软雅黑" panose="020B0503020204020204" charset="-122"/>
              </a:defRPr>
            </a:lvl1pPr>
          </a:lstStyle>
          <a:p>
            <a:pPr lvl="0"/>
            <a:r>
              <a:rPr lang="zh-CN" altLang="en-US" noProof="1"/>
              <a:t>请在此处添加你的标题</a:t>
            </a:r>
          </a:p>
        </p:txBody>
      </p:sp>
      <p:sp>
        <p:nvSpPr>
          <p:cNvPr id="123" name="文本占位符 15"/>
          <p:cNvSpPr>
            <a:spLocks noGrp="1"/>
          </p:cNvSpPr>
          <p:nvPr>
            <p:ph type="body" sz="quarter" idx="14" hasCustomPrompt="1"/>
          </p:nvPr>
        </p:nvSpPr>
        <p:spPr>
          <a:xfrm>
            <a:off x="420879" y="2878640"/>
            <a:ext cx="5360192" cy="1142325"/>
          </a:xfrm>
          <a:prstGeom prst="rect">
            <a:avLst/>
          </a:prstGeom>
        </p:spPr>
        <p:txBody>
          <a:bodyPr/>
          <a:lstStyle>
            <a:lvl1pPr marL="214630" indent="-213995">
              <a:lnSpc>
                <a:spcPct val="120000"/>
              </a:lnSpc>
              <a:buFont typeface="Arial" panose="020B0604020202020204" pitchFamily="34" charset="0"/>
              <a:buChar char="•"/>
              <a:defRPr sz="1050" spc="100" baseline="0">
                <a:solidFill>
                  <a:schemeClr val="bg1"/>
                </a:solidFill>
                <a:latin typeface="+mn-ea"/>
                <a:ea typeface="+mn-ea"/>
              </a:defRPr>
            </a:lvl1pPr>
          </a:lstStyle>
          <a:p>
            <a:pPr lvl="0"/>
            <a:r>
              <a:rPr lang="zh-CN" altLang="en-US" noProof="1"/>
              <a:t>这里可以写一点点文字，介绍此章节主要内容</a:t>
            </a:r>
            <a:endParaRPr lang="en-US" altLang="zh-CN" noProof="1"/>
          </a:p>
          <a:p>
            <a:pPr lvl="0"/>
            <a:r>
              <a:rPr lang="zh-CN" altLang="en-US" noProof="1"/>
              <a:t>国外现状</a:t>
            </a:r>
            <a:endParaRPr lang="en-US" altLang="zh-CN" noProof="1"/>
          </a:p>
          <a:p>
            <a:pPr lvl="0"/>
            <a:r>
              <a:rPr lang="zh-CN" altLang="en-US" noProof="1"/>
              <a:t>国内现状</a:t>
            </a:r>
            <a:endParaRPr lang="en-US" altLang="zh-CN" noProof="1"/>
          </a:p>
          <a:p>
            <a:pPr lvl="0"/>
            <a:r>
              <a:rPr lang="en-US" altLang="zh-CN" noProof="1"/>
              <a:t>…</a:t>
            </a:r>
          </a:p>
          <a:p>
            <a:pPr lvl="0"/>
            <a:endParaRPr lang="zh-CN" altLang="en-US" noProof="1"/>
          </a:p>
        </p:txBody>
      </p:sp>
      <p:sp>
        <p:nvSpPr>
          <p:cNvPr id="36" name="日期占位符 2"/>
          <p:cNvSpPr>
            <a:spLocks noGrp="1"/>
          </p:cNvSpPr>
          <p:nvPr>
            <p:ph type="dt" sz="half" idx="15"/>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7" name="页脚占位符 3"/>
          <p:cNvSpPr>
            <a:spLocks noGrp="1"/>
          </p:cNvSpPr>
          <p:nvPr>
            <p:ph type="ftr" sz="quarter" idx="16"/>
          </p:nvPr>
        </p:nvSpPr>
        <p:spPr/>
        <p:txBody>
          <a:bodyPr/>
          <a:lstStyle>
            <a:lvl1pPr>
              <a:defRPr/>
            </a:lvl1pPr>
          </a:lstStyle>
          <a:p>
            <a:pPr>
              <a:defRPr/>
            </a:pPr>
            <a:endParaRPr lang="zh-CN" altLang="en-US"/>
          </a:p>
        </p:txBody>
      </p:sp>
      <p:sp>
        <p:nvSpPr>
          <p:cNvPr id="38" name="灯片编号占位符 4"/>
          <p:cNvSpPr>
            <a:spLocks noGrp="1"/>
          </p:cNvSpPr>
          <p:nvPr>
            <p:ph type="sldNum" sz="quarter" idx="17"/>
          </p:nvPr>
        </p:nvSpPr>
        <p:spPr/>
        <p:txBody>
          <a:bodyPr/>
          <a:lstStyle>
            <a:lvl1pPr>
              <a:defRPr/>
            </a:lvl1pPr>
          </a:lstStyle>
          <a:p>
            <a:pPr>
              <a:defRPr/>
            </a:pPr>
            <a:fld id="{28EFE4E0-5F38-4674-A1CB-FBBF058F9E7F}" type="slidenum">
              <a:rPr lang="zh-CN" altLang="en-US"/>
              <a:pPr>
                <a:defRPr/>
              </a:pPr>
              <a:t>‹#›</a:t>
            </a:fld>
            <a:endParaRPr lang="zh-CN" altLang="en-US"/>
          </a:p>
        </p:txBody>
      </p:sp>
    </p:spTree>
    <p:extLst>
      <p:ext uri="{BB962C8B-B14F-4D97-AF65-F5344CB8AC3E}">
        <p14:creationId xmlns:p14="http://schemas.microsoft.com/office/powerpoint/2010/main" val="358060099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200360"/>
            <a:ext cx="4032504" cy="339506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54296" y="1200360"/>
            <a:ext cx="4032504" cy="3395066"/>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1027"/>
          <p:cNvSpPr>
            <a:spLocks noGrp="1"/>
          </p:cNvSpPr>
          <p:nvPr>
            <p:ph type="dt" sz="half" idx="10"/>
          </p:nvPr>
        </p:nvSpPr>
        <p:spPr>
          <a:ln/>
        </p:spPr>
        <p:txBody>
          <a:bodyPr/>
          <a:lstStyle>
            <a:lvl1pPr>
              <a:defRPr/>
            </a:lvl1pPr>
          </a:lstStyle>
          <a:p>
            <a:endParaRPr lang="zh-CN" altLang="en-US"/>
          </a:p>
        </p:txBody>
      </p:sp>
      <p:sp>
        <p:nvSpPr>
          <p:cNvPr id="6" name="页脚占位符 1028"/>
          <p:cNvSpPr>
            <a:spLocks noGrp="1"/>
          </p:cNvSpPr>
          <p:nvPr>
            <p:ph type="ftr" sz="quarter" idx="11"/>
          </p:nvPr>
        </p:nvSpPr>
        <p:spPr>
          <a:ln/>
        </p:spPr>
        <p:txBody>
          <a:bodyPr/>
          <a:lstStyle>
            <a:lvl1pPr>
              <a:defRPr/>
            </a:lvl1pPr>
          </a:lstStyle>
          <a:p>
            <a:endParaRPr lang="zh-CN" altLang="en-US"/>
          </a:p>
        </p:txBody>
      </p:sp>
      <p:sp>
        <p:nvSpPr>
          <p:cNvPr id="7" name="灯片编号占位符 1029"/>
          <p:cNvSpPr>
            <a:spLocks noGrp="1"/>
          </p:cNvSpPr>
          <p:nvPr>
            <p:ph type="sldNum" sz="quarter" idx="12"/>
          </p:nvPr>
        </p:nvSpPr>
        <p:spPr>
          <a:ln/>
        </p:spPr>
        <p:txBody>
          <a:bodyPr/>
          <a:lstStyle>
            <a:lvl1pPr>
              <a:defRPr/>
            </a:lvl1pPr>
          </a:lstStyle>
          <a:p>
            <a:fld id="{2BF0F99C-B2F3-48D2-99EC-9ED8EA77FF3E}" type="slidenum">
              <a:rPr lang="zh-CN" altLang="en-US"/>
              <a:pPr/>
              <a:t>‹#›</a:t>
            </a:fld>
            <a:endParaRPr lang="zh-CN" altLang="en-US"/>
          </a:p>
        </p:txBody>
      </p:sp>
    </p:spTree>
    <p:extLst>
      <p:ext uri="{BB962C8B-B14F-4D97-AF65-F5344CB8AC3E}">
        <p14:creationId xmlns:p14="http://schemas.microsoft.com/office/powerpoint/2010/main" val="1777667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73" b="195"/>
          <a:stretch>
            <a:fillRect/>
          </a:stretch>
        </p:blipFill>
        <p:spPr bwMode="auto">
          <a:xfrm>
            <a:off x="0" y="0"/>
            <a:ext cx="91440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3765550"/>
            <a:ext cx="9144000" cy="13779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0" y="0"/>
            <a:ext cx="9144000" cy="3765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5" name="直接连接符 4"/>
          <p:cNvCxnSpPr/>
          <p:nvPr userDrawn="1"/>
        </p:nvCxnSpPr>
        <p:spPr>
          <a:xfrm>
            <a:off x="-55563" y="3757613"/>
            <a:ext cx="92551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531938" y="2946400"/>
            <a:ext cx="6080125" cy="1624013"/>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pic>
        <p:nvPicPr>
          <p:cNvPr id="7" name="图片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16300" y="1149350"/>
            <a:ext cx="2311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9" name="页脚占位符 2"/>
          <p:cNvSpPr>
            <a:spLocks noGrp="1"/>
          </p:cNvSpPr>
          <p:nvPr>
            <p:ph type="ftr" sz="quarter" idx="11"/>
          </p:nvPr>
        </p:nvSpPr>
        <p:spPr/>
        <p:txBody>
          <a:bodyPr/>
          <a:lstStyle>
            <a:lvl1pPr>
              <a:defRPr/>
            </a:lvl1pPr>
          </a:lstStyle>
          <a:p>
            <a:pPr>
              <a:defRPr/>
            </a:pPr>
            <a:endParaRPr lang="zh-CN" altLang="en-US"/>
          </a:p>
        </p:txBody>
      </p:sp>
      <p:sp>
        <p:nvSpPr>
          <p:cNvPr id="10" name="灯片编号占位符 3"/>
          <p:cNvSpPr>
            <a:spLocks noGrp="1"/>
          </p:cNvSpPr>
          <p:nvPr>
            <p:ph type="sldNum" sz="quarter" idx="12"/>
          </p:nvPr>
        </p:nvSpPr>
        <p:spPr/>
        <p:txBody>
          <a:bodyPr/>
          <a:lstStyle>
            <a:lvl1pPr>
              <a:defRPr/>
            </a:lvl1pPr>
          </a:lstStyle>
          <a:p>
            <a:pPr>
              <a:defRPr/>
            </a:pPr>
            <a:fld id="{4D59DC68-B569-46FD-885E-540E30176D34}" type="slidenum">
              <a:rPr lang="zh-CN" altLang="en-US"/>
              <a:pPr>
                <a:defRPr/>
              </a:pPr>
              <a:t>‹#›</a:t>
            </a:fld>
            <a:endParaRPr lang="zh-CN" altLang="en-US"/>
          </a:p>
        </p:txBody>
      </p:sp>
    </p:spTree>
    <p:extLst>
      <p:ext uri="{BB962C8B-B14F-4D97-AF65-F5344CB8AC3E}">
        <p14:creationId xmlns:p14="http://schemas.microsoft.com/office/powerpoint/2010/main" val="3335655017"/>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73" b="195"/>
          <a:stretch>
            <a:fillRect/>
          </a:stretch>
        </p:blipFill>
        <p:spPr bwMode="auto">
          <a:xfrm>
            <a:off x="0" y="0"/>
            <a:ext cx="91440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3765550"/>
            <a:ext cx="9144000" cy="13779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0" y="0"/>
            <a:ext cx="9144000" cy="3765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5" name="直接连接符 4"/>
          <p:cNvCxnSpPr/>
          <p:nvPr userDrawn="1"/>
        </p:nvCxnSpPr>
        <p:spPr>
          <a:xfrm>
            <a:off x="-55563" y="3757613"/>
            <a:ext cx="92551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104900" y="2946400"/>
            <a:ext cx="6934200" cy="1624013"/>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pic>
        <p:nvPicPr>
          <p:cNvPr id="7" name="图片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16300" y="1149350"/>
            <a:ext cx="2311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9" name="页脚占位符 2"/>
          <p:cNvSpPr>
            <a:spLocks noGrp="1"/>
          </p:cNvSpPr>
          <p:nvPr>
            <p:ph type="ftr" sz="quarter" idx="11"/>
          </p:nvPr>
        </p:nvSpPr>
        <p:spPr/>
        <p:txBody>
          <a:bodyPr/>
          <a:lstStyle>
            <a:lvl1pPr>
              <a:defRPr/>
            </a:lvl1pPr>
          </a:lstStyle>
          <a:p>
            <a:pPr>
              <a:defRPr/>
            </a:pPr>
            <a:endParaRPr lang="zh-CN" altLang="en-US"/>
          </a:p>
        </p:txBody>
      </p:sp>
      <p:sp>
        <p:nvSpPr>
          <p:cNvPr id="10" name="灯片编号占位符 3"/>
          <p:cNvSpPr>
            <a:spLocks noGrp="1"/>
          </p:cNvSpPr>
          <p:nvPr>
            <p:ph type="sldNum" sz="quarter" idx="12"/>
          </p:nvPr>
        </p:nvSpPr>
        <p:spPr/>
        <p:txBody>
          <a:bodyPr/>
          <a:lstStyle>
            <a:lvl1pPr>
              <a:defRPr/>
            </a:lvl1pPr>
          </a:lstStyle>
          <a:p>
            <a:pPr>
              <a:defRPr/>
            </a:pPr>
            <a:fld id="{8ED82EB0-319E-489A-BF5F-2518B879F5D3}" type="slidenum">
              <a:rPr lang="zh-CN" altLang="en-US"/>
              <a:pPr>
                <a:defRPr/>
              </a:pPr>
              <a:t>‹#›</a:t>
            </a:fld>
            <a:endParaRPr lang="zh-CN" altLang="en-US"/>
          </a:p>
        </p:txBody>
      </p:sp>
    </p:spTree>
    <p:extLst>
      <p:ext uri="{BB962C8B-B14F-4D97-AF65-F5344CB8AC3E}">
        <p14:creationId xmlns:p14="http://schemas.microsoft.com/office/powerpoint/2010/main" val="124341369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2" t="13078" r="-2" b="114"/>
          <a:stretch>
            <a:fillRect/>
          </a:stretch>
        </p:blipFill>
        <p:spPr bwMode="auto">
          <a:xfrm>
            <a:off x="0" y="0"/>
            <a:ext cx="9144000" cy="32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3260725"/>
            <a:ext cx="9144000" cy="188277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0" y="0"/>
            <a:ext cx="9144000" cy="32607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5" name="直接连接符 4"/>
          <p:cNvCxnSpPr/>
          <p:nvPr userDrawn="1"/>
        </p:nvCxnSpPr>
        <p:spPr>
          <a:xfrm>
            <a:off x="-55563" y="3260725"/>
            <a:ext cx="92551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371600" y="1893888"/>
            <a:ext cx="6370638" cy="2676525"/>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pic>
        <p:nvPicPr>
          <p:cNvPr id="7" name="图片 6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16300" y="646113"/>
            <a:ext cx="2311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9" name="页脚占位符 2"/>
          <p:cNvSpPr>
            <a:spLocks noGrp="1"/>
          </p:cNvSpPr>
          <p:nvPr>
            <p:ph type="ftr" sz="quarter" idx="11"/>
          </p:nvPr>
        </p:nvSpPr>
        <p:spPr/>
        <p:txBody>
          <a:bodyPr/>
          <a:lstStyle>
            <a:lvl1pPr>
              <a:defRPr/>
            </a:lvl1pPr>
          </a:lstStyle>
          <a:p>
            <a:pPr>
              <a:defRPr/>
            </a:pPr>
            <a:endParaRPr lang="zh-CN" altLang="en-US"/>
          </a:p>
        </p:txBody>
      </p:sp>
      <p:sp>
        <p:nvSpPr>
          <p:cNvPr id="10" name="灯片编号占位符 3"/>
          <p:cNvSpPr>
            <a:spLocks noGrp="1"/>
          </p:cNvSpPr>
          <p:nvPr>
            <p:ph type="sldNum" sz="quarter" idx="12"/>
          </p:nvPr>
        </p:nvSpPr>
        <p:spPr/>
        <p:txBody>
          <a:bodyPr/>
          <a:lstStyle>
            <a:lvl1pPr>
              <a:defRPr/>
            </a:lvl1pPr>
          </a:lstStyle>
          <a:p>
            <a:pPr>
              <a:defRPr/>
            </a:pPr>
            <a:fld id="{3DC1635B-34AC-4659-A422-4315E225DB19}" type="slidenum">
              <a:rPr lang="zh-CN" altLang="en-US"/>
              <a:pPr>
                <a:defRPr/>
              </a:pPr>
              <a:t>‹#›</a:t>
            </a:fld>
            <a:endParaRPr lang="zh-CN" altLang="en-US"/>
          </a:p>
        </p:txBody>
      </p:sp>
    </p:spTree>
    <p:extLst>
      <p:ext uri="{BB962C8B-B14F-4D97-AF65-F5344CB8AC3E}">
        <p14:creationId xmlns:p14="http://schemas.microsoft.com/office/powerpoint/2010/main" val="3863748861"/>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3" name="图片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08588" y="815975"/>
            <a:ext cx="393700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5567363" y="0"/>
            <a:ext cx="3576637" cy="5143500"/>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矩形 4"/>
          <p:cNvSpPr/>
          <p:nvPr userDrawn="1"/>
        </p:nvSpPr>
        <p:spPr>
          <a:xfrm>
            <a:off x="5154613" y="2392363"/>
            <a:ext cx="3989387" cy="903287"/>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sp>
        <p:nvSpPr>
          <p:cNvPr id="6" name="矩形 5"/>
          <p:cNvSpPr/>
          <p:nvPr userDrawn="1"/>
        </p:nvSpPr>
        <p:spPr>
          <a:xfrm>
            <a:off x="5154613" y="2392363"/>
            <a:ext cx="412750" cy="903287"/>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sp>
        <p:nvSpPr>
          <p:cNvPr id="7" name="文本框 6"/>
          <p:cNvSpPr txBox="1"/>
          <p:nvPr/>
        </p:nvSpPr>
        <p:spPr>
          <a:xfrm>
            <a:off x="-1985843" y="-1711507"/>
            <a:ext cx="4523941" cy="8401685"/>
          </a:xfrm>
          <a:prstGeom prst="rect">
            <a:avLst/>
          </a:prstGeom>
          <a:noFill/>
        </p:spPr>
        <p:txBody>
          <a:bodyPr>
            <a:spAutoFit/>
          </a:bodyPr>
          <a:lstStyle/>
          <a:p>
            <a:r>
              <a:rPr lang="en-US" altLang="zh-CN" sz="54000" noProof="1">
                <a:solidFill>
                  <a:schemeClr val="bg1">
                    <a:alpha val="40000"/>
                  </a:schemeClr>
                </a:solidFill>
              </a:rPr>
              <a:t>0</a:t>
            </a:r>
            <a:endParaRPr lang="zh-CN" altLang="en-US" sz="54000" noProof="1">
              <a:solidFill>
                <a:schemeClr val="bg1">
                  <a:alpha val="40000"/>
                </a:schemeClr>
              </a:solidFill>
            </a:endParaRPr>
          </a:p>
        </p:txBody>
      </p:sp>
      <p:pic>
        <p:nvPicPr>
          <p:cNvPr id="8" name="图片 4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13588" y="152400"/>
            <a:ext cx="18827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10" name="页脚占位符 2"/>
          <p:cNvSpPr>
            <a:spLocks noGrp="1"/>
          </p:cNvSpPr>
          <p:nvPr>
            <p:ph type="ftr" sz="quarter" idx="11"/>
          </p:nvPr>
        </p:nvSpPr>
        <p:spPr/>
        <p:txBody>
          <a:bodyPr/>
          <a:lstStyle>
            <a:lvl1pPr>
              <a:defRPr/>
            </a:lvl1pPr>
          </a:lstStyle>
          <a:p>
            <a:pPr>
              <a:defRPr/>
            </a:pPr>
            <a:endParaRPr lang="zh-CN" altLang="en-US"/>
          </a:p>
        </p:txBody>
      </p:sp>
      <p:sp>
        <p:nvSpPr>
          <p:cNvPr id="11" name="灯片编号占位符 3"/>
          <p:cNvSpPr>
            <a:spLocks noGrp="1"/>
          </p:cNvSpPr>
          <p:nvPr>
            <p:ph type="sldNum" sz="quarter" idx="12"/>
          </p:nvPr>
        </p:nvSpPr>
        <p:spPr/>
        <p:txBody>
          <a:bodyPr/>
          <a:lstStyle>
            <a:lvl1pPr>
              <a:defRPr/>
            </a:lvl1pPr>
          </a:lstStyle>
          <a:p>
            <a:pPr>
              <a:defRPr/>
            </a:pPr>
            <a:fld id="{BEFD1D70-04B5-4647-A7EC-0B0BA096503F}" type="slidenum">
              <a:rPr lang="zh-CN" altLang="en-US"/>
              <a:pPr>
                <a:defRPr/>
              </a:pPr>
              <a:t>‹#›</a:t>
            </a:fld>
            <a:endParaRPr lang="zh-CN" altLang="en-US"/>
          </a:p>
        </p:txBody>
      </p:sp>
    </p:spTree>
    <p:extLst>
      <p:ext uri="{BB962C8B-B14F-4D97-AF65-F5344CB8AC3E}">
        <p14:creationId xmlns:p14="http://schemas.microsoft.com/office/powerpoint/2010/main" val="411841371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3" name="图片 1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08588" y="815975"/>
            <a:ext cx="393700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5153025" y="0"/>
            <a:ext cx="3990975" cy="5143500"/>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矩形 4"/>
          <p:cNvSpPr/>
          <p:nvPr userDrawn="1"/>
        </p:nvSpPr>
        <p:spPr>
          <a:xfrm>
            <a:off x="5154613" y="2392363"/>
            <a:ext cx="3989387" cy="903287"/>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sp>
        <p:nvSpPr>
          <p:cNvPr id="6" name="矩形 5"/>
          <p:cNvSpPr/>
          <p:nvPr userDrawn="1"/>
        </p:nvSpPr>
        <p:spPr>
          <a:xfrm>
            <a:off x="5154613" y="2392363"/>
            <a:ext cx="412750" cy="903287"/>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anchor="ctr"/>
          <a:lstStyle/>
          <a:p>
            <a:pPr algn="ctr" fontAlgn="auto">
              <a:spcBef>
                <a:spcPts val="0"/>
              </a:spcBef>
              <a:spcAft>
                <a:spcPts val="0"/>
              </a:spcAft>
              <a:defRPr/>
            </a:pPr>
            <a:endParaRPr lang="zh-CN" altLang="en-US" sz="1350" kern="0">
              <a:solidFill>
                <a:prstClr val="white"/>
              </a:solidFill>
              <a:latin typeface="Arial" panose="020B0604020202020204"/>
            </a:endParaRPr>
          </a:p>
        </p:txBody>
      </p:sp>
      <p:pic>
        <p:nvPicPr>
          <p:cNvPr id="7" name="图片 4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13588" y="152400"/>
            <a:ext cx="188277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p:nvPr/>
        </p:nvGrpSpPr>
        <p:grpSpPr bwMode="auto">
          <a:xfrm>
            <a:off x="584200" y="516001"/>
            <a:ext cx="2474912" cy="4069265"/>
            <a:chOff x="0" y="0"/>
            <a:chExt cx="2476153" cy="4069266"/>
          </a:xfrm>
          <a:solidFill>
            <a:schemeClr val="bg1">
              <a:alpha val="25000"/>
            </a:schemeClr>
          </a:solidFill>
        </p:grpSpPr>
        <p:sp>
          <p:nvSpPr>
            <p:cNvPr id="9"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7"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9"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0"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1"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2"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3"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4"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5"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6"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7"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8"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9"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0"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1"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2"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3"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4"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5"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6"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7"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8"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39"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0"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1"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2"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3"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4"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5"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6"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7"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8"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49"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0"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1"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2"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3"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4"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5"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6"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7"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8"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9"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0"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1"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2"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3"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4"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5"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6"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7"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68"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noProof="1">
                <a:solidFill>
                  <a:srgbClr val="FFFFFF"/>
                </a:solidFill>
                <a:latin typeface="微软雅黑" panose="020B0503020204020204" charset="-122"/>
                <a:ea typeface="微软雅黑" panose="020B0503020204020204" charset="-122"/>
                <a:sym typeface="微软雅黑" panose="020B0503020204020204" charset="-122"/>
              </a:endParaRPr>
            </a:p>
          </p:txBody>
        </p:sp>
      </p:grpSp>
      <p:sp>
        <p:nvSpPr>
          <p:cNvPr id="69"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70" name="页脚占位符 2"/>
          <p:cNvSpPr>
            <a:spLocks noGrp="1"/>
          </p:cNvSpPr>
          <p:nvPr>
            <p:ph type="ftr" sz="quarter" idx="11"/>
          </p:nvPr>
        </p:nvSpPr>
        <p:spPr/>
        <p:txBody>
          <a:bodyPr/>
          <a:lstStyle>
            <a:lvl1pPr>
              <a:defRPr/>
            </a:lvl1pPr>
          </a:lstStyle>
          <a:p>
            <a:pPr>
              <a:defRPr/>
            </a:pPr>
            <a:endParaRPr lang="zh-CN" altLang="en-US"/>
          </a:p>
        </p:txBody>
      </p:sp>
      <p:sp>
        <p:nvSpPr>
          <p:cNvPr id="71" name="灯片编号占位符 3"/>
          <p:cNvSpPr>
            <a:spLocks noGrp="1"/>
          </p:cNvSpPr>
          <p:nvPr>
            <p:ph type="sldNum" sz="quarter" idx="12"/>
          </p:nvPr>
        </p:nvSpPr>
        <p:spPr/>
        <p:txBody>
          <a:bodyPr/>
          <a:lstStyle>
            <a:lvl1pPr>
              <a:defRPr/>
            </a:lvl1pPr>
          </a:lstStyle>
          <a:p>
            <a:pPr>
              <a:defRPr/>
            </a:pPr>
            <a:fld id="{CDD84130-B9F2-4252-85D4-F91F46942BB3}" type="slidenum">
              <a:rPr lang="zh-CN" altLang="en-US"/>
              <a:pPr>
                <a:defRPr/>
              </a:pPr>
              <a:t>‹#›</a:t>
            </a:fld>
            <a:endParaRPr lang="zh-CN" altLang="en-US"/>
          </a:p>
        </p:txBody>
      </p:sp>
    </p:spTree>
    <p:extLst>
      <p:ext uri="{BB962C8B-B14F-4D97-AF65-F5344CB8AC3E}">
        <p14:creationId xmlns:p14="http://schemas.microsoft.com/office/powerpoint/2010/main" val="3876395239"/>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3" name="直接连接符 2"/>
          <p:cNvCxnSpPr/>
          <p:nvPr userDrawn="1"/>
        </p:nvCxnSpPr>
        <p:spPr>
          <a:xfrm>
            <a:off x="1162050" y="647700"/>
            <a:ext cx="773906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8366125" y="4641850"/>
            <a:ext cx="534988" cy="5016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5" name="矩形 4"/>
          <p:cNvSpPr/>
          <p:nvPr userDrawn="1"/>
        </p:nvSpPr>
        <p:spPr>
          <a:xfrm>
            <a:off x="239713" y="0"/>
            <a:ext cx="785812" cy="655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6" name="矩形 5"/>
          <p:cNvSpPr/>
          <p:nvPr userDrawn="1"/>
        </p:nvSpPr>
        <p:spPr>
          <a:xfrm>
            <a:off x="239713" y="4641850"/>
            <a:ext cx="8132762" cy="5016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7" name="文本框 5"/>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fld id="{A2DCD9BD-5856-4B14-8FFD-358CF0113440}" type="slidenum">
              <a:rPr lang="zh-CN" altLang="en-US" sz="1200">
                <a:solidFill>
                  <a:srgbClr val="F2F2F2"/>
                </a:solidFill>
                <a:latin typeface="微软雅黑" panose="020B0503020204020204" pitchFamily="34" charset="-122"/>
                <a:ea typeface="微软雅黑" panose="020B0503020204020204" pitchFamily="34" charset="-122"/>
              </a:rPr>
              <a:pPr algn="ctr"/>
              <a:t>‹#›</a:t>
            </a:fld>
            <a:endParaRPr lang="zh-CN" altLang="en-US" sz="1200">
              <a:solidFill>
                <a:srgbClr val="F2F2F2"/>
              </a:solidFill>
              <a:latin typeface="微软雅黑" panose="020B0503020204020204" pitchFamily="34" charset="-122"/>
              <a:ea typeface="微软雅黑" panose="020B0503020204020204" pitchFamily="34" charset="-122"/>
            </a:endParaRPr>
          </a:p>
        </p:txBody>
      </p:sp>
      <p:sp>
        <p:nvSpPr>
          <p:cNvPr id="8" name="矩形 7"/>
          <p:cNvSpPr/>
          <p:nvPr userDrawn="1"/>
        </p:nvSpPr>
        <p:spPr>
          <a:xfrm>
            <a:off x="1033463" y="-1588"/>
            <a:ext cx="125412" cy="65722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pic>
        <p:nvPicPr>
          <p:cNvPr id="9" name="图片 5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78700" y="260350"/>
            <a:ext cx="147637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userDrawn="1"/>
        </p:nvCxnSpPr>
        <p:spPr>
          <a:xfrm>
            <a:off x="1025525" y="-12700"/>
            <a:ext cx="0" cy="809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8366125" y="4591050"/>
            <a:ext cx="0" cy="5699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49205" y="4800590"/>
            <a:ext cx="1906959" cy="207402"/>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12" name="标题 11"/>
          <p:cNvSpPr>
            <a:spLocks noGrp="1"/>
          </p:cNvSpPr>
          <p:nvPr>
            <p:ph type="title"/>
          </p:nvPr>
        </p:nvSpPr>
        <p:spPr>
          <a:xfrm>
            <a:off x="1204913" y="258270"/>
            <a:ext cx="6482886"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7" name="日期占位符 3"/>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8" name="页脚占位符 5"/>
          <p:cNvSpPr>
            <a:spLocks noGrp="1"/>
          </p:cNvSpPr>
          <p:nvPr>
            <p:ph type="ftr" sz="quarter" idx="11"/>
          </p:nvPr>
        </p:nvSpPr>
        <p:spPr/>
        <p:txBody>
          <a:bodyPr/>
          <a:lstStyle>
            <a:lvl1pPr>
              <a:defRPr/>
            </a:lvl1pPr>
          </a:lstStyle>
          <a:p>
            <a:pPr>
              <a:defRPr/>
            </a:pPr>
            <a:endParaRPr lang="zh-CN" altLang="en-US"/>
          </a:p>
        </p:txBody>
      </p:sp>
      <p:sp>
        <p:nvSpPr>
          <p:cNvPr id="39" name="灯片编号占位符 7"/>
          <p:cNvSpPr>
            <a:spLocks noGrp="1"/>
          </p:cNvSpPr>
          <p:nvPr>
            <p:ph type="sldNum" sz="quarter" idx="12"/>
          </p:nvPr>
        </p:nvSpPr>
        <p:spPr/>
        <p:txBody>
          <a:bodyPr/>
          <a:lstStyle>
            <a:lvl1pPr>
              <a:defRPr/>
            </a:lvl1pPr>
          </a:lstStyle>
          <a:p>
            <a:pPr>
              <a:defRPr/>
            </a:pPr>
            <a:fld id="{75D1EA71-E5BD-4E3A-AF31-7836EDBFA069}" type="slidenum">
              <a:rPr lang="zh-CN" altLang="en-US"/>
              <a:pPr>
                <a:defRPr/>
              </a:pPr>
              <a:t>‹#›</a:t>
            </a:fld>
            <a:endParaRPr lang="zh-CN" altLang="en-US"/>
          </a:p>
        </p:txBody>
      </p:sp>
    </p:spTree>
    <p:extLst>
      <p:ext uri="{BB962C8B-B14F-4D97-AF65-F5344CB8AC3E}">
        <p14:creationId xmlns:p14="http://schemas.microsoft.com/office/powerpoint/2010/main" val="1947644065"/>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 name="矩形 1"/>
          <p:cNvSpPr/>
          <p:nvPr userDrawn="1"/>
        </p:nvSpPr>
        <p:spPr>
          <a:xfrm>
            <a:off x="8366125" y="4641850"/>
            <a:ext cx="534988" cy="5016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3" name="文本框 5"/>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fld id="{4AE13703-F8FA-48D1-A46A-99A55DCA0540}" type="slidenum">
              <a:rPr lang="zh-CN" altLang="en-US" sz="1200">
                <a:solidFill>
                  <a:srgbClr val="F2F2F2"/>
                </a:solidFill>
                <a:latin typeface="微软雅黑" panose="020B0503020204020204" pitchFamily="34" charset="-122"/>
                <a:ea typeface="微软雅黑" panose="020B0503020204020204" pitchFamily="34" charset="-122"/>
              </a:rPr>
              <a:pPr algn="ctr"/>
              <a:t>‹#›</a:t>
            </a:fld>
            <a:endParaRPr lang="zh-CN" altLang="en-US" sz="1200">
              <a:solidFill>
                <a:srgbClr val="F2F2F2"/>
              </a:solidFill>
              <a:latin typeface="微软雅黑" panose="020B0503020204020204" pitchFamily="34" charset="-122"/>
              <a:ea typeface="微软雅黑" panose="020B0503020204020204" pitchFamily="34" charset="-122"/>
            </a:endParaRPr>
          </a:p>
        </p:txBody>
      </p:sp>
      <p:pic>
        <p:nvPicPr>
          <p:cNvPr id="4" name="图片 5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78700" y="260350"/>
            <a:ext cx="1476375"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8366125" y="4600575"/>
            <a:ext cx="0" cy="5667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BC4A6934-80C9-42FF-9E42-2084413B925C}" type="slidenum">
              <a:rPr lang="zh-CN" altLang="en-US"/>
              <a:pPr>
                <a:defRPr/>
              </a:pPr>
              <a:t>‹#›</a:t>
            </a:fld>
            <a:endParaRPr lang="zh-CN" altLang="en-US"/>
          </a:p>
        </p:txBody>
      </p:sp>
    </p:spTree>
    <p:extLst>
      <p:ext uri="{BB962C8B-B14F-4D97-AF65-F5344CB8AC3E}">
        <p14:creationId xmlns:p14="http://schemas.microsoft.com/office/powerpoint/2010/main" val="299653128"/>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3" name="文本框 2"/>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969247E1-9FFD-483A-A81A-DDA5EEC2C8D6}"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pic>
        <p:nvPicPr>
          <p:cNvPr id="4" name="图片 5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42188" y="188913"/>
            <a:ext cx="14779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
          <p:cNvGrpSpPr>
            <a:grpSpLocks/>
          </p:cNvGrpSpPr>
          <p:nvPr userDrawn="1"/>
        </p:nvGrpSpPr>
        <p:grpSpPr bwMode="auto">
          <a:xfrm>
            <a:off x="-6350" y="92075"/>
            <a:ext cx="419100" cy="523875"/>
            <a:chOff x="-9524" y="122428"/>
            <a:chExt cx="559928" cy="699303"/>
          </a:xfrm>
        </p:grpSpPr>
        <p:sp>
          <p:nvSpPr>
            <p:cNvPr id="6"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7" name="任意多边形: 形状 57"/>
            <p:cNvSpPr/>
            <p:nvPr userDrawn="1"/>
          </p:nvSpPr>
          <p:spPr>
            <a:xfrm>
              <a:off x="416785" y="378840"/>
              <a:ext cx="97563" cy="222505"/>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cxnSp>
        <p:nvCxnSpPr>
          <p:cNvPr id="8" name="直接连接符 7"/>
          <p:cNvCxnSpPr/>
          <p:nvPr userDrawn="1"/>
        </p:nvCxnSpPr>
        <p:spPr>
          <a:xfrm>
            <a:off x="331788" y="61595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9109075" y="252413"/>
            <a:ext cx="34925" cy="2000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cxnSp>
        <p:nvCxnSpPr>
          <p:cNvPr id="10" name="直接连接符 9"/>
          <p:cNvCxnSpPr/>
          <p:nvPr userDrawn="1"/>
        </p:nvCxnSpPr>
        <p:spPr>
          <a:xfrm>
            <a:off x="331788" y="469900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449205" y="4800590"/>
            <a:ext cx="1906959" cy="207402"/>
            <a:chOff x="598941" y="6399999"/>
            <a:chExt cx="2542613" cy="276499"/>
          </a:xfrm>
          <a:solidFill>
            <a:schemeClr val="accent3"/>
          </a:solidFill>
        </p:grpSpPr>
        <p:grpSp>
          <p:nvGrpSpPr>
            <p:cNvPr id="13" name="组合 12"/>
            <p:cNvGrpSpPr/>
            <p:nvPr/>
          </p:nvGrpSpPr>
          <p:grpSpPr>
            <a:xfrm>
              <a:off x="2055693" y="6402621"/>
              <a:ext cx="1085861" cy="270805"/>
              <a:chOff x="10340336" y="2247899"/>
              <a:chExt cx="2724438" cy="679451"/>
            </a:xfrm>
            <a:grpFill/>
          </p:grpSpPr>
          <p:sp>
            <p:nvSpPr>
              <p:cNvPr id="2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9" name="组合 28"/>
              <p:cNvGrpSpPr/>
              <p:nvPr/>
            </p:nvGrpSpPr>
            <p:grpSpPr>
              <a:xfrm>
                <a:off x="10340336" y="2247899"/>
                <a:ext cx="547688" cy="679451"/>
                <a:chOff x="5548313" y="2084388"/>
                <a:chExt cx="547688" cy="679451"/>
              </a:xfrm>
              <a:grpFill/>
            </p:grpSpPr>
            <p:sp>
              <p:nvSpPr>
                <p:cNvPr id="3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0" name="组合 29"/>
              <p:cNvGrpSpPr/>
              <p:nvPr/>
            </p:nvGrpSpPr>
            <p:grpSpPr>
              <a:xfrm>
                <a:off x="11192276" y="2400300"/>
                <a:ext cx="322175" cy="373063"/>
                <a:chOff x="3792874" y="3138488"/>
                <a:chExt cx="322175" cy="373063"/>
              </a:xfrm>
              <a:grpFill/>
            </p:grpSpPr>
            <p:sp>
              <p:nvSpPr>
                <p:cNvPr id="3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4" name="组合 13"/>
            <p:cNvGrpSpPr/>
            <p:nvPr/>
          </p:nvGrpSpPr>
          <p:grpSpPr>
            <a:xfrm>
              <a:off x="598941" y="6399999"/>
              <a:ext cx="1102619" cy="276499"/>
              <a:chOff x="6738929" y="2270918"/>
              <a:chExt cx="2766486" cy="693738"/>
            </a:xfrm>
            <a:grpFill/>
          </p:grpSpPr>
          <p:grpSp>
            <p:nvGrpSpPr>
              <p:cNvPr id="15" name="组合 14"/>
              <p:cNvGrpSpPr/>
              <p:nvPr/>
            </p:nvGrpSpPr>
            <p:grpSpPr>
              <a:xfrm>
                <a:off x="8180494" y="2355056"/>
                <a:ext cx="484188" cy="509588"/>
                <a:chOff x="6113463" y="3541713"/>
                <a:chExt cx="484188" cy="509588"/>
              </a:xfrm>
              <a:grpFill/>
            </p:grpSpPr>
            <p:sp>
              <p:nvSpPr>
                <p:cNvPr id="2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6" name="组合 15"/>
              <p:cNvGrpSpPr/>
              <p:nvPr/>
            </p:nvGrpSpPr>
            <p:grpSpPr>
              <a:xfrm>
                <a:off x="6738929" y="2270918"/>
                <a:ext cx="549275" cy="693738"/>
                <a:chOff x="6108700" y="2066926"/>
                <a:chExt cx="549275" cy="693738"/>
              </a:xfrm>
              <a:grpFill/>
            </p:grpSpPr>
            <p:sp>
              <p:nvSpPr>
                <p:cNvPr id="2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7" name="组合 16"/>
              <p:cNvGrpSpPr/>
              <p:nvPr/>
            </p:nvGrpSpPr>
            <p:grpSpPr>
              <a:xfrm>
                <a:off x="7532962" y="2451100"/>
                <a:ext cx="368300" cy="317500"/>
                <a:chOff x="6186488" y="2930526"/>
                <a:chExt cx="368300" cy="317500"/>
              </a:xfrm>
              <a:grpFill/>
            </p:grpSpPr>
            <p:sp>
              <p:nvSpPr>
                <p:cNvPr id="2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12" name="标题 11"/>
          <p:cNvSpPr>
            <a:spLocks noGrp="1"/>
          </p:cNvSpPr>
          <p:nvPr>
            <p:ph type="title"/>
          </p:nvPr>
        </p:nvSpPr>
        <p:spPr>
          <a:xfrm>
            <a:off x="433388" y="186823"/>
            <a:ext cx="6482886"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7" name="页脚占位符 2"/>
          <p:cNvSpPr>
            <a:spLocks noGrp="1"/>
          </p:cNvSpPr>
          <p:nvPr>
            <p:ph type="ftr" sz="quarter" idx="11"/>
          </p:nvPr>
        </p:nvSpPr>
        <p:spPr/>
        <p:txBody>
          <a:bodyPr/>
          <a:lstStyle>
            <a:lvl1pPr>
              <a:defRPr/>
            </a:lvl1pPr>
          </a:lstStyle>
          <a:p>
            <a:pPr>
              <a:defRPr/>
            </a:pPr>
            <a:endParaRPr lang="zh-CN" altLang="en-US"/>
          </a:p>
        </p:txBody>
      </p:sp>
      <p:sp>
        <p:nvSpPr>
          <p:cNvPr id="38" name="灯片编号占位符 3"/>
          <p:cNvSpPr>
            <a:spLocks noGrp="1"/>
          </p:cNvSpPr>
          <p:nvPr>
            <p:ph type="sldNum" sz="quarter" idx="12"/>
          </p:nvPr>
        </p:nvSpPr>
        <p:spPr/>
        <p:txBody>
          <a:bodyPr/>
          <a:lstStyle>
            <a:lvl1pPr>
              <a:defRPr/>
            </a:lvl1pPr>
          </a:lstStyle>
          <a:p>
            <a:pPr>
              <a:defRPr/>
            </a:pPr>
            <a:fld id="{560E361D-45A4-4533-A046-3B46D660E5B7}" type="slidenum">
              <a:rPr lang="zh-CN" altLang="en-US"/>
              <a:pPr>
                <a:defRPr/>
              </a:pPr>
              <a:t>‹#›</a:t>
            </a:fld>
            <a:endParaRPr lang="zh-CN" altLang="en-US"/>
          </a:p>
        </p:txBody>
      </p:sp>
    </p:spTree>
    <p:extLst>
      <p:ext uri="{BB962C8B-B14F-4D97-AF65-F5344CB8AC3E}">
        <p14:creationId xmlns:p14="http://schemas.microsoft.com/office/powerpoint/2010/main" val="658874903"/>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DE96027B-D0BF-4EF3-A675-76643D5E3133}"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sp>
        <p:nvSpPr>
          <p:cNvPr id="3" name="矩形 2"/>
          <p:cNvSpPr/>
          <p:nvPr userDrawn="1"/>
        </p:nvSpPr>
        <p:spPr>
          <a:xfrm>
            <a:off x="9109075" y="252413"/>
            <a:ext cx="34925" cy="2000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4" name="图片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42188" y="188913"/>
            <a:ext cx="14779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8CBA198F-75C2-4E8B-8FA4-D7A1207F9C62}" type="slidenum">
              <a:rPr lang="zh-CN" altLang="en-US"/>
              <a:pPr>
                <a:defRPr/>
              </a:pPr>
              <a:t>‹#›</a:t>
            </a:fld>
            <a:endParaRPr lang="zh-CN" altLang="en-US"/>
          </a:p>
        </p:txBody>
      </p:sp>
    </p:spTree>
    <p:extLst>
      <p:ext uri="{BB962C8B-B14F-4D97-AF65-F5344CB8AC3E}">
        <p14:creationId xmlns:p14="http://schemas.microsoft.com/office/powerpoint/2010/main" val="368517214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 name="任意多边形: 形状 77"/>
          <p:cNvSpPr/>
          <p:nvPr userDrawn="1"/>
        </p:nvSpPr>
        <p:spPr>
          <a:xfrm>
            <a:off x="7585075" y="157163"/>
            <a:ext cx="2092325" cy="430212"/>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20000"/>
              </a:lnSpc>
            </a:pPr>
            <a:endParaRPr lang="zh-CN" altLang="en-US" sz="100" noProof="1">
              <a:cs typeface="+mn-ea"/>
              <a:sym typeface="+mn-lt"/>
            </a:endParaRPr>
          </a:p>
        </p:txBody>
      </p:sp>
      <p:sp>
        <p:nvSpPr>
          <p:cNvPr id="4" name="平行四边形 3"/>
          <p:cNvSpPr/>
          <p:nvPr userDrawn="1"/>
        </p:nvSpPr>
        <p:spPr>
          <a:xfrm>
            <a:off x="149225" y="227013"/>
            <a:ext cx="558800" cy="257175"/>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20000"/>
              </a:lnSpc>
            </a:pPr>
            <a:endParaRPr lang="zh-CN" altLang="en-US" sz="100" noProof="1">
              <a:cs typeface="+mn-ea"/>
              <a:sym typeface="+mn-lt"/>
            </a:endParaRPr>
          </a:p>
        </p:txBody>
      </p:sp>
      <p:sp>
        <p:nvSpPr>
          <p:cNvPr id="5" name="文本框 4"/>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56D545B0-8D72-40E8-B5DF-C89A2424DD7C}"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cxnSp>
        <p:nvCxnSpPr>
          <p:cNvPr id="6" name="直接连接符 5"/>
          <p:cNvCxnSpPr/>
          <p:nvPr userDrawn="1"/>
        </p:nvCxnSpPr>
        <p:spPr>
          <a:xfrm>
            <a:off x="331788" y="469900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9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07313" y="180975"/>
            <a:ext cx="13652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449205" y="4800590"/>
            <a:ext cx="1906959" cy="207402"/>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97" name="标题 11"/>
          <p:cNvSpPr>
            <a:spLocks noGrp="1"/>
          </p:cNvSpPr>
          <p:nvPr>
            <p:ph type="title"/>
          </p:nvPr>
        </p:nvSpPr>
        <p:spPr>
          <a:xfrm>
            <a:off x="711994" y="186823"/>
            <a:ext cx="6482886"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2"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3" name="页脚占位符 2"/>
          <p:cNvSpPr>
            <a:spLocks noGrp="1"/>
          </p:cNvSpPr>
          <p:nvPr>
            <p:ph type="ftr" sz="quarter" idx="11"/>
          </p:nvPr>
        </p:nvSpPr>
        <p:spPr/>
        <p:txBody>
          <a:bodyPr/>
          <a:lstStyle>
            <a:lvl1pPr>
              <a:defRPr/>
            </a:lvl1pPr>
          </a:lstStyle>
          <a:p>
            <a:pPr>
              <a:defRPr/>
            </a:pPr>
            <a:endParaRPr lang="zh-CN" altLang="en-US"/>
          </a:p>
        </p:txBody>
      </p:sp>
      <p:sp>
        <p:nvSpPr>
          <p:cNvPr id="34" name="灯片编号占位符 4"/>
          <p:cNvSpPr>
            <a:spLocks noGrp="1"/>
          </p:cNvSpPr>
          <p:nvPr>
            <p:ph type="sldNum" sz="quarter" idx="12"/>
          </p:nvPr>
        </p:nvSpPr>
        <p:spPr/>
        <p:txBody>
          <a:bodyPr/>
          <a:lstStyle>
            <a:lvl1pPr>
              <a:defRPr/>
            </a:lvl1pPr>
          </a:lstStyle>
          <a:p>
            <a:pPr>
              <a:defRPr/>
            </a:pPr>
            <a:fld id="{E8F38775-A5D6-4074-8090-3614F322DA2C}" type="slidenum">
              <a:rPr lang="zh-CN" altLang="en-US"/>
              <a:pPr>
                <a:defRPr/>
              </a:pPr>
              <a:t>‹#›</a:t>
            </a:fld>
            <a:endParaRPr lang="zh-CN" altLang="en-US"/>
          </a:p>
        </p:txBody>
      </p:sp>
    </p:spTree>
    <p:extLst>
      <p:ext uri="{BB962C8B-B14F-4D97-AF65-F5344CB8AC3E}">
        <p14:creationId xmlns:p14="http://schemas.microsoft.com/office/powerpoint/2010/main" val="398326648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334062"/>
            <a:ext cx="3655181"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smtClean="0"/>
              <a:t>单击此处编辑母版文本样式</a:t>
            </a:r>
          </a:p>
        </p:txBody>
      </p:sp>
      <p:sp>
        <p:nvSpPr>
          <p:cNvPr id="4" name="内容占位符 3"/>
          <p:cNvSpPr>
            <a:spLocks noGrp="1"/>
          </p:cNvSpPr>
          <p:nvPr>
            <p:ph sz="half" idx="2"/>
          </p:nvPr>
        </p:nvSpPr>
        <p:spPr>
          <a:xfrm>
            <a:off x="890081" y="1999384"/>
            <a:ext cx="3655181" cy="2643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334062"/>
            <a:ext cx="3673182" cy="618042"/>
          </a:xfrm>
        </p:spPr>
        <p:txBody>
          <a:bodyPr anchor="ctr"/>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225" indent="0">
              <a:buNone/>
              <a:defRPr sz="1015"/>
            </a:lvl8pPr>
            <a:lvl9pPr marL="2058035" indent="0">
              <a:buNone/>
              <a:defRPr sz="1015"/>
            </a:lvl9pPr>
          </a:lstStyle>
          <a:p>
            <a:pPr lvl="0"/>
            <a:r>
              <a:rPr lang="zh-CN" altLang="en-US" noProof="1" smtClean="0"/>
              <a:t>单击此处编辑母版文本样式</a:t>
            </a:r>
          </a:p>
        </p:txBody>
      </p:sp>
      <p:sp>
        <p:nvSpPr>
          <p:cNvPr id="6" name="内容占位符 5"/>
          <p:cNvSpPr>
            <a:spLocks noGrp="1"/>
          </p:cNvSpPr>
          <p:nvPr>
            <p:ph sz="quarter" idx="4"/>
          </p:nvPr>
        </p:nvSpPr>
        <p:spPr>
          <a:xfrm>
            <a:off x="4692704" y="1999384"/>
            <a:ext cx="3673182" cy="2643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1027"/>
          <p:cNvSpPr>
            <a:spLocks noGrp="1"/>
          </p:cNvSpPr>
          <p:nvPr>
            <p:ph type="dt" sz="half" idx="10"/>
          </p:nvPr>
        </p:nvSpPr>
        <p:spPr>
          <a:ln/>
        </p:spPr>
        <p:txBody>
          <a:bodyPr/>
          <a:lstStyle>
            <a:lvl1pPr>
              <a:defRPr/>
            </a:lvl1pPr>
          </a:lstStyle>
          <a:p>
            <a:endParaRPr lang="zh-CN" altLang="en-US"/>
          </a:p>
        </p:txBody>
      </p:sp>
      <p:sp>
        <p:nvSpPr>
          <p:cNvPr id="8" name="页脚占位符 1028"/>
          <p:cNvSpPr>
            <a:spLocks noGrp="1"/>
          </p:cNvSpPr>
          <p:nvPr>
            <p:ph type="ftr" sz="quarter" idx="11"/>
          </p:nvPr>
        </p:nvSpPr>
        <p:spPr>
          <a:ln/>
        </p:spPr>
        <p:txBody>
          <a:bodyPr/>
          <a:lstStyle>
            <a:lvl1pPr>
              <a:defRPr/>
            </a:lvl1pPr>
          </a:lstStyle>
          <a:p>
            <a:endParaRPr lang="zh-CN" altLang="en-US"/>
          </a:p>
        </p:txBody>
      </p:sp>
      <p:sp>
        <p:nvSpPr>
          <p:cNvPr id="9" name="灯片编号占位符 1029"/>
          <p:cNvSpPr>
            <a:spLocks noGrp="1"/>
          </p:cNvSpPr>
          <p:nvPr>
            <p:ph type="sldNum" sz="quarter" idx="12"/>
          </p:nvPr>
        </p:nvSpPr>
        <p:spPr>
          <a:ln/>
        </p:spPr>
        <p:txBody>
          <a:bodyPr/>
          <a:lstStyle>
            <a:lvl1pPr>
              <a:defRPr/>
            </a:lvl1pPr>
          </a:lstStyle>
          <a:p>
            <a:fld id="{5243A52D-2D3D-406B-B3CD-6A5DF82D0DBA}" type="slidenum">
              <a:rPr lang="zh-CN" altLang="en-US"/>
              <a:pPr/>
              <a:t>‹#›</a:t>
            </a:fld>
            <a:endParaRPr lang="zh-CN" altLang="en-US"/>
          </a:p>
        </p:txBody>
      </p:sp>
    </p:spTree>
    <p:extLst>
      <p:ext uri="{BB962C8B-B14F-4D97-AF65-F5344CB8AC3E}">
        <p14:creationId xmlns:p14="http://schemas.microsoft.com/office/powerpoint/2010/main" val="14768808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2" name="任意多边形: 形状 77"/>
          <p:cNvSpPr/>
          <p:nvPr userDrawn="1"/>
        </p:nvSpPr>
        <p:spPr>
          <a:xfrm>
            <a:off x="7585075" y="157163"/>
            <a:ext cx="2092325" cy="430212"/>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20000"/>
              </a:lnSpc>
            </a:pPr>
            <a:endParaRPr lang="zh-CN" altLang="en-US" sz="100" noProof="1">
              <a:cs typeface="+mn-ea"/>
              <a:sym typeface="+mn-lt"/>
            </a:endParaRPr>
          </a:p>
        </p:txBody>
      </p:sp>
      <p:sp>
        <p:nvSpPr>
          <p:cNvPr id="3" name="文本框 2"/>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DC61D9CB-2EB9-450B-8E64-8687A09A2CB9}"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pic>
        <p:nvPicPr>
          <p:cNvPr id="4" name="图片 9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07313" y="180975"/>
            <a:ext cx="13652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3"/>
          <p:cNvSpPr>
            <a:spLocks noGrp="1"/>
          </p:cNvSpPr>
          <p:nvPr>
            <p:ph type="sldNum" sz="quarter" idx="12"/>
          </p:nvPr>
        </p:nvSpPr>
        <p:spPr/>
        <p:txBody>
          <a:bodyPr/>
          <a:lstStyle>
            <a:lvl1pPr>
              <a:defRPr/>
            </a:lvl1pPr>
          </a:lstStyle>
          <a:p>
            <a:pPr>
              <a:defRPr/>
            </a:pPr>
            <a:fld id="{9F1DE266-E19A-415F-8002-4BC53CDC8E3A}" type="slidenum">
              <a:rPr lang="zh-CN" altLang="en-US"/>
              <a:pPr>
                <a:defRPr/>
              </a:pPr>
              <a:t>‹#›</a:t>
            </a:fld>
            <a:endParaRPr lang="zh-CN" altLang="en-US"/>
          </a:p>
        </p:txBody>
      </p:sp>
    </p:spTree>
    <p:extLst>
      <p:ext uri="{BB962C8B-B14F-4D97-AF65-F5344CB8AC3E}">
        <p14:creationId xmlns:p14="http://schemas.microsoft.com/office/powerpoint/2010/main" val="4071601626"/>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3" name="直接连接符 2"/>
          <p:cNvCxnSpPr/>
          <p:nvPr userDrawn="1"/>
        </p:nvCxnSpPr>
        <p:spPr>
          <a:xfrm>
            <a:off x="1025525" y="647700"/>
            <a:ext cx="787558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8366125" y="4641850"/>
            <a:ext cx="534988" cy="5016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5" name="矩形 4"/>
          <p:cNvSpPr/>
          <p:nvPr userDrawn="1"/>
        </p:nvSpPr>
        <p:spPr>
          <a:xfrm>
            <a:off x="239713" y="0"/>
            <a:ext cx="785812" cy="65563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6" name="矩形 5"/>
          <p:cNvSpPr/>
          <p:nvPr userDrawn="1"/>
        </p:nvSpPr>
        <p:spPr>
          <a:xfrm>
            <a:off x="239713" y="4641850"/>
            <a:ext cx="8132762" cy="5016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7" name="文本框 5"/>
          <p:cNvSpPr txBox="1">
            <a:spLocks noChangeArrowheads="1"/>
          </p:cNvSpPr>
          <p:nvPr userDrawn="1"/>
        </p:nvSpPr>
        <p:spPr bwMode="auto">
          <a:xfrm>
            <a:off x="8428038" y="4752975"/>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fld id="{85A8C022-DF53-4A79-A41C-D0F8FD94BC29}" type="slidenum">
              <a:rPr lang="zh-CN" altLang="en-US" sz="1200">
                <a:solidFill>
                  <a:srgbClr val="F2F2F2"/>
                </a:solidFill>
                <a:latin typeface="微软雅黑" panose="020B0503020204020204" pitchFamily="34" charset="-122"/>
                <a:ea typeface="微软雅黑" panose="020B0503020204020204" pitchFamily="34" charset="-122"/>
              </a:rPr>
              <a:pPr algn="ctr"/>
              <a:t>‹#›</a:t>
            </a:fld>
            <a:endParaRPr lang="zh-CN" altLang="en-US" sz="1200">
              <a:solidFill>
                <a:srgbClr val="F2F2F2"/>
              </a:solidFill>
              <a:latin typeface="微软雅黑" panose="020B0503020204020204" pitchFamily="34" charset="-122"/>
              <a:ea typeface="微软雅黑" panose="020B0503020204020204" pitchFamily="34" charset="-122"/>
            </a:endParaRPr>
          </a:p>
        </p:txBody>
      </p:sp>
      <p:cxnSp>
        <p:nvCxnSpPr>
          <p:cNvPr id="8" name="直接连接符 7"/>
          <p:cNvCxnSpPr/>
          <p:nvPr userDrawn="1"/>
        </p:nvCxnSpPr>
        <p:spPr>
          <a:xfrm>
            <a:off x="8366125" y="4641850"/>
            <a:ext cx="0" cy="4984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1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5550" y="160338"/>
            <a:ext cx="1398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6388" y="4702175"/>
            <a:ext cx="13636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1"/>
          <p:cNvSpPr>
            <a:spLocks noGrp="1"/>
          </p:cNvSpPr>
          <p:nvPr>
            <p:ph type="title"/>
          </p:nvPr>
        </p:nvSpPr>
        <p:spPr>
          <a:xfrm>
            <a:off x="1026605" y="258270"/>
            <a:ext cx="6482886"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11" name="日期占位符 3"/>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13" name="页脚占位符 5"/>
          <p:cNvSpPr>
            <a:spLocks noGrp="1"/>
          </p:cNvSpPr>
          <p:nvPr>
            <p:ph type="ftr" sz="quarter" idx="11"/>
          </p:nvPr>
        </p:nvSpPr>
        <p:spPr/>
        <p:txBody>
          <a:bodyPr/>
          <a:lstStyle>
            <a:lvl1pPr>
              <a:defRPr/>
            </a:lvl1pPr>
          </a:lstStyle>
          <a:p>
            <a:pPr>
              <a:defRPr/>
            </a:pPr>
            <a:endParaRPr lang="zh-CN" altLang="en-US"/>
          </a:p>
        </p:txBody>
      </p:sp>
      <p:sp>
        <p:nvSpPr>
          <p:cNvPr id="14" name="灯片编号占位符 6"/>
          <p:cNvSpPr>
            <a:spLocks noGrp="1"/>
          </p:cNvSpPr>
          <p:nvPr>
            <p:ph type="sldNum" sz="quarter" idx="12"/>
          </p:nvPr>
        </p:nvSpPr>
        <p:spPr/>
        <p:txBody>
          <a:bodyPr/>
          <a:lstStyle>
            <a:lvl1pPr>
              <a:defRPr/>
            </a:lvl1pPr>
          </a:lstStyle>
          <a:p>
            <a:pPr>
              <a:defRPr/>
            </a:pPr>
            <a:fld id="{7800C9EB-BE3A-4688-8BCE-A9C8252616F9}" type="slidenum">
              <a:rPr lang="zh-CN" altLang="en-US"/>
              <a:pPr>
                <a:defRPr/>
              </a:pPr>
              <a:t>‹#›</a:t>
            </a:fld>
            <a:endParaRPr lang="zh-CN" altLang="en-US"/>
          </a:p>
        </p:txBody>
      </p:sp>
    </p:spTree>
    <p:extLst>
      <p:ext uri="{BB962C8B-B14F-4D97-AF65-F5344CB8AC3E}">
        <p14:creationId xmlns:p14="http://schemas.microsoft.com/office/powerpoint/2010/main" val="3881313827"/>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7639050" y="647700"/>
            <a:ext cx="12620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8366125" y="4641850"/>
            <a:ext cx="534988" cy="50165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4" name="文本框 5"/>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fld id="{D4E75366-1AB3-412B-BD2A-3403A80AB0B1}" type="slidenum">
              <a:rPr lang="zh-CN" altLang="en-US" sz="1200">
                <a:solidFill>
                  <a:srgbClr val="F2F2F2"/>
                </a:solidFill>
                <a:latin typeface="微软雅黑" panose="020B0503020204020204" pitchFamily="34" charset="-122"/>
                <a:ea typeface="微软雅黑" panose="020B0503020204020204" pitchFamily="34" charset="-122"/>
              </a:rPr>
              <a:pPr algn="ctr"/>
              <a:t>‹#›</a:t>
            </a:fld>
            <a:endParaRPr lang="zh-CN" altLang="en-US" sz="1200">
              <a:solidFill>
                <a:srgbClr val="F2F2F2"/>
              </a:solidFill>
              <a:latin typeface="微软雅黑" panose="020B0503020204020204" pitchFamily="34" charset="-122"/>
              <a:ea typeface="微软雅黑" panose="020B0503020204020204" pitchFamily="34" charset="-122"/>
            </a:endParaRPr>
          </a:p>
        </p:txBody>
      </p:sp>
      <p:cxnSp>
        <p:nvCxnSpPr>
          <p:cNvPr id="5" name="直接连接符 4"/>
          <p:cNvCxnSpPr/>
          <p:nvPr userDrawn="1"/>
        </p:nvCxnSpPr>
        <p:spPr>
          <a:xfrm>
            <a:off x="8366125" y="4641850"/>
            <a:ext cx="0" cy="4984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1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75550" y="160338"/>
            <a:ext cx="1398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2"/>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8" name="页脚占位符 3"/>
          <p:cNvSpPr>
            <a:spLocks noGrp="1"/>
          </p:cNvSpPr>
          <p:nvPr>
            <p:ph type="ftr" sz="quarter" idx="11"/>
          </p:nvPr>
        </p:nvSpPr>
        <p:spPr/>
        <p:txBody>
          <a:bodyPr/>
          <a:lstStyle>
            <a:lvl1pPr>
              <a:defRPr/>
            </a:lvl1pPr>
          </a:lstStyle>
          <a:p>
            <a:pPr>
              <a:defRPr/>
            </a:pPr>
            <a:endParaRPr lang="zh-CN" altLang="en-US"/>
          </a:p>
        </p:txBody>
      </p:sp>
      <p:sp>
        <p:nvSpPr>
          <p:cNvPr id="9" name="灯片编号占位符 4"/>
          <p:cNvSpPr>
            <a:spLocks noGrp="1"/>
          </p:cNvSpPr>
          <p:nvPr>
            <p:ph type="sldNum" sz="quarter" idx="12"/>
          </p:nvPr>
        </p:nvSpPr>
        <p:spPr/>
        <p:txBody>
          <a:bodyPr/>
          <a:lstStyle>
            <a:lvl1pPr>
              <a:defRPr/>
            </a:lvl1pPr>
          </a:lstStyle>
          <a:p>
            <a:pPr>
              <a:defRPr/>
            </a:pPr>
            <a:fld id="{72A7765B-50C3-4821-8F1A-703DC657B12C}" type="slidenum">
              <a:rPr lang="zh-CN" altLang="en-US"/>
              <a:pPr>
                <a:defRPr/>
              </a:pPr>
              <a:t>‹#›</a:t>
            </a:fld>
            <a:endParaRPr lang="zh-CN" altLang="en-US"/>
          </a:p>
        </p:txBody>
      </p:sp>
    </p:spTree>
    <p:extLst>
      <p:ext uri="{BB962C8B-B14F-4D97-AF65-F5344CB8AC3E}">
        <p14:creationId xmlns:p14="http://schemas.microsoft.com/office/powerpoint/2010/main" val="1781492400"/>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3" name="文本框 2"/>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5878C4FA-BCBA-42C0-9AF1-6D0A3B8520F5}"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pic>
        <p:nvPicPr>
          <p:cNvPr id="4" name="图片 5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333"/>
          <a:stretch>
            <a:fillRect/>
          </a:stretch>
        </p:blipFill>
        <p:spPr bwMode="auto">
          <a:xfrm>
            <a:off x="8461375" y="188913"/>
            <a:ext cx="3254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331788" y="61595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331788" y="469900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组合 3"/>
          <p:cNvGrpSpPr>
            <a:grpSpLocks/>
          </p:cNvGrpSpPr>
          <p:nvPr userDrawn="1"/>
        </p:nvGrpSpPr>
        <p:grpSpPr bwMode="auto">
          <a:xfrm>
            <a:off x="-384175" y="190500"/>
            <a:ext cx="915988" cy="328613"/>
            <a:chOff x="-529708" y="381991"/>
            <a:chExt cx="1221064" cy="438825"/>
          </a:xfrm>
        </p:grpSpPr>
        <p:sp>
          <p:nvSpPr>
            <p:cNvPr id="8" name="梯形 7"/>
            <p:cNvSpPr/>
            <p:nvPr userDrawn="1"/>
          </p:nvSpPr>
          <p:spPr>
            <a:xfrm rot="16200000">
              <a:off x="-106790" y="-40927"/>
              <a:ext cx="375227"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9" name="梯形 8"/>
            <p:cNvSpPr/>
            <p:nvPr userDrawn="1"/>
          </p:nvSpPr>
          <p:spPr>
            <a:xfrm rot="16200000">
              <a:off x="-80244" y="146544"/>
              <a:ext cx="269230" cy="1058114"/>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0" name="梯形 9"/>
            <p:cNvSpPr/>
            <p:nvPr userDrawn="1"/>
          </p:nvSpPr>
          <p:spPr>
            <a:xfrm rot="16200000">
              <a:off x="-95056" y="157146"/>
              <a:ext cx="267110" cy="1060231"/>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grpSp>
        <p:nvGrpSpPr>
          <p:cNvPr id="11" name="组合 10"/>
          <p:cNvGrpSpPr/>
          <p:nvPr/>
        </p:nvGrpSpPr>
        <p:grpSpPr>
          <a:xfrm>
            <a:off x="392055" y="4800590"/>
            <a:ext cx="1906959" cy="207402"/>
            <a:chOff x="598941" y="6399999"/>
            <a:chExt cx="2542613" cy="276499"/>
          </a:xfrm>
          <a:solidFill>
            <a:schemeClr val="accent3"/>
          </a:solidFill>
        </p:grpSpPr>
        <p:grpSp>
          <p:nvGrpSpPr>
            <p:cNvPr id="13" name="组合 12"/>
            <p:cNvGrpSpPr/>
            <p:nvPr/>
          </p:nvGrpSpPr>
          <p:grpSpPr>
            <a:xfrm>
              <a:off x="2055693" y="6402621"/>
              <a:ext cx="1085861" cy="270805"/>
              <a:chOff x="10340336" y="2247899"/>
              <a:chExt cx="2724438" cy="679451"/>
            </a:xfrm>
            <a:grpFill/>
          </p:grpSpPr>
          <p:sp>
            <p:nvSpPr>
              <p:cNvPr id="2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9" name="组合 28"/>
              <p:cNvGrpSpPr/>
              <p:nvPr/>
            </p:nvGrpSpPr>
            <p:grpSpPr>
              <a:xfrm>
                <a:off x="10340336" y="2247899"/>
                <a:ext cx="547688" cy="679451"/>
                <a:chOff x="5548313" y="2084388"/>
                <a:chExt cx="547688" cy="679451"/>
              </a:xfrm>
              <a:grpFill/>
            </p:grpSpPr>
            <p:sp>
              <p:nvSpPr>
                <p:cNvPr id="3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0" name="组合 29"/>
              <p:cNvGrpSpPr/>
              <p:nvPr/>
            </p:nvGrpSpPr>
            <p:grpSpPr>
              <a:xfrm>
                <a:off x="11192276" y="2400300"/>
                <a:ext cx="322175" cy="373063"/>
                <a:chOff x="3792874" y="3138488"/>
                <a:chExt cx="322175" cy="373063"/>
              </a:xfrm>
              <a:grpFill/>
            </p:grpSpPr>
            <p:sp>
              <p:nvSpPr>
                <p:cNvPr id="3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4" name="组合 13"/>
            <p:cNvGrpSpPr/>
            <p:nvPr/>
          </p:nvGrpSpPr>
          <p:grpSpPr>
            <a:xfrm>
              <a:off x="598941" y="6399999"/>
              <a:ext cx="1102619" cy="276499"/>
              <a:chOff x="6738929" y="2270918"/>
              <a:chExt cx="2766486" cy="693738"/>
            </a:xfrm>
            <a:grpFill/>
          </p:grpSpPr>
          <p:grpSp>
            <p:nvGrpSpPr>
              <p:cNvPr id="15" name="组合 14"/>
              <p:cNvGrpSpPr/>
              <p:nvPr/>
            </p:nvGrpSpPr>
            <p:grpSpPr>
              <a:xfrm>
                <a:off x="8180494" y="2355056"/>
                <a:ext cx="484188" cy="509588"/>
                <a:chOff x="6113463" y="3541713"/>
                <a:chExt cx="484188" cy="509588"/>
              </a:xfrm>
              <a:grpFill/>
            </p:grpSpPr>
            <p:sp>
              <p:nvSpPr>
                <p:cNvPr id="2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6" name="组合 15"/>
              <p:cNvGrpSpPr/>
              <p:nvPr/>
            </p:nvGrpSpPr>
            <p:grpSpPr>
              <a:xfrm>
                <a:off x="6738929" y="2270918"/>
                <a:ext cx="549275" cy="693738"/>
                <a:chOff x="6108700" y="2066926"/>
                <a:chExt cx="549275" cy="693738"/>
              </a:xfrm>
              <a:grpFill/>
            </p:grpSpPr>
            <p:sp>
              <p:nvSpPr>
                <p:cNvPr id="2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7" name="组合 16"/>
              <p:cNvGrpSpPr/>
              <p:nvPr/>
            </p:nvGrpSpPr>
            <p:grpSpPr>
              <a:xfrm>
                <a:off x="7532962" y="2451100"/>
                <a:ext cx="368300" cy="317500"/>
                <a:chOff x="6186488" y="2930526"/>
                <a:chExt cx="368300" cy="317500"/>
              </a:xfrm>
              <a:grpFill/>
            </p:grpSpPr>
            <p:sp>
              <p:nvSpPr>
                <p:cNvPr id="2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12" name="标题 11"/>
          <p:cNvSpPr>
            <a:spLocks noGrp="1"/>
          </p:cNvSpPr>
          <p:nvPr>
            <p:ph type="title"/>
          </p:nvPr>
        </p:nvSpPr>
        <p:spPr>
          <a:xfrm>
            <a:off x="562397" y="186823"/>
            <a:ext cx="6482886"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7" name="页脚占位符 2"/>
          <p:cNvSpPr>
            <a:spLocks noGrp="1"/>
          </p:cNvSpPr>
          <p:nvPr>
            <p:ph type="ftr" sz="quarter" idx="11"/>
          </p:nvPr>
        </p:nvSpPr>
        <p:spPr/>
        <p:txBody>
          <a:bodyPr/>
          <a:lstStyle>
            <a:lvl1pPr>
              <a:defRPr/>
            </a:lvl1pPr>
          </a:lstStyle>
          <a:p>
            <a:pPr>
              <a:defRPr/>
            </a:pPr>
            <a:endParaRPr lang="zh-CN" altLang="en-US"/>
          </a:p>
        </p:txBody>
      </p:sp>
      <p:sp>
        <p:nvSpPr>
          <p:cNvPr id="38" name="灯片编号占位符 3"/>
          <p:cNvSpPr>
            <a:spLocks noGrp="1"/>
          </p:cNvSpPr>
          <p:nvPr>
            <p:ph type="sldNum" sz="quarter" idx="12"/>
          </p:nvPr>
        </p:nvSpPr>
        <p:spPr/>
        <p:txBody>
          <a:bodyPr/>
          <a:lstStyle>
            <a:lvl1pPr>
              <a:defRPr/>
            </a:lvl1pPr>
          </a:lstStyle>
          <a:p>
            <a:pPr>
              <a:defRPr/>
            </a:pPr>
            <a:fld id="{A6EB7EFA-69D0-4810-B766-6755AB45F060}" type="slidenum">
              <a:rPr lang="zh-CN" altLang="en-US"/>
              <a:pPr>
                <a:defRPr/>
              </a:pPr>
              <a:t>‹#›</a:t>
            </a:fld>
            <a:endParaRPr lang="zh-CN" altLang="en-US"/>
          </a:p>
        </p:txBody>
      </p:sp>
    </p:spTree>
    <p:extLst>
      <p:ext uri="{BB962C8B-B14F-4D97-AF65-F5344CB8AC3E}">
        <p14:creationId xmlns:p14="http://schemas.microsoft.com/office/powerpoint/2010/main" val="220348711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C206C415-17D6-4A04-AC5A-47AD223263D0}"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pic>
        <p:nvPicPr>
          <p:cNvPr id="3" name="图片 8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333"/>
          <a:stretch>
            <a:fillRect/>
          </a:stretch>
        </p:blipFill>
        <p:spPr bwMode="auto">
          <a:xfrm>
            <a:off x="8461375" y="188913"/>
            <a:ext cx="3254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69C42480-1B7A-4A63-BC96-0E6B72DCDD8F}" type="slidenum">
              <a:rPr lang="zh-CN" altLang="en-US"/>
              <a:pPr>
                <a:defRPr/>
              </a:pPr>
              <a:t>‹#›</a:t>
            </a:fld>
            <a:endParaRPr lang="zh-CN" altLang="en-US"/>
          </a:p>
        </p:txBody>
      </p:sp>
    </p:spTree>
    <p:extLst>
      <p:ext uri="{BB962C8B-B14F-4D97-AF65-F5344CB8AC3E}">
        <p14:creationId xmlns:p14="http://schemas.microsoft.com/office/powerpoint/2010/main" val="2185874716"/>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3" name="矩形 2"/>
          <p:cNvSpPr/>
          <p:nvPr userDrawn="1"/>
        </p:nvSpPr>
        <p:spPr>
          <a:xfrm>
            <a:off x="331788" y="-61913"/>
            <a:ext cx="8480425" cy="68103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331788" y="0"/>
            <a:ext cx="8480425" cy="619125"/>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文本框 4"/>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82AE8F2D-07D7-4FF6-8879-3FA43C7FB768}"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cxnSp>
        <p:nvCxnSpPr>
          <p:cNvPr id="7" name="直接连接符 6"/>
          <p:cNvCxnSpPr/>
          <p:nvPr userDrawn="1"/>
        </p:nvCxnSpPr>
        <p:spPr>
          <a:xfrm>
            <a:off x="331788" y="469900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4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92963" y="188913"/>
            <a:ext cx="1476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45"/>
          <p:cNvGrpSpPr>
            <a:grpSpLocks/>
          </p:cNvGrpSpPr>
          <p:nvPr userDrawn="1"/>
        </p:nvGrpSpPr>
        <p:grpSpPr bwMode="auto">
          <a:xfrm>
            <a:off x="477838" y="149225"/>
            <a:ext cx="347662" cy="361950"/>
            <a:chOff x="598941" y="128599"/>
            <a:chExt cx="463263" cy="481001"/>
          </a:xfrm>
        </p:grpSpPr>
        <p:sp>
          <p:nvSpPr>
            <p:cNvPr id="10" name="矩形 9"/>
            <p:cNvSpPr/>
            <p:nvPr userDrawn="1"/>
          </p:nvSpPr>
          <p:spPr>
            <a:xfrm>
              <a:off x="702593" y="248850"/>
              <a:ext cx="359611" cy="3607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1" name="矩形 10"/>
            <p:cNvSpPr/>
            <p:nvPr userDrawn="1"/>
          </p:nvSpPr>
          <p:spPr>
            <a:xfrm>
              <a:off x="702593" y="248850"/>
              <a:ext cx="274997" cy="255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12" name="矩形 11"/>
            <p:cNvSpPr/>
            <p:nvPr userDrawn="1"/>
          </p:nvSpPr>
          <p:spPr>
            <a:xfrm>
              <a:off x="598941" y="128599"/>
              <a:ext cx="359611" cy="360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grpSp>
        <p:nvGrpSpPr>
          <p:cNvPr id="13" name="组合 12"/>
          <p:cNvGrpSpPr/>
          <p:nvPr/>
        </p:nvGrpSpPr>
        <p:grpSpPr>
          <a:xfrm>
            <a:off x="449205" y="4800590"/>
            <a:ext cx="1906959" cy="207402"/>
            <a:chOff x="598941" y="6399999"/>
            <a:chExt cx="2542613" cy="276499"/>
          </a:xfrm>
          <a:solidFill>
            <a:schemeClr val="accent3"/>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6" name="标题 11"/>
          <p:cNvSpPr>
            <a:spLocks noGrp="1"/>
          </p:cNvSpPr>
          <p:nvPr>
            <p:ph type="title"/>
          </p:nvPr>
        </p:nvSpPr>
        <p:spPr>
          <a:xfrm>
            <a:off x="880121" y="186823"/>
            <a:ext cx="6036152"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7"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8" name="页脚占位符 2"/>
          <p:cNvSpPr>
            <a:spLocks noGrp="1"/>
          </p:cNvSpPr>
          <p:nvPr>
            <p:ph type="ftr" sz="quarter" idx="11"/>
          </p:nvPr>
        </p:nvSpPr>
        <p:spPr/>
        <p:txBody>
          <a:bodyPr/>
          <a:lstStyle>
            <a:lvl1pPr>
              <a:defRPr/>
            </a:lvl1pPr>
          </a:lstStyle>
          <a:p>
            <a:pPr>
              <a:defRPr/>
            </a:pPr>
            <a:endParaRPr lang="zh-CN" altLang="en-US"/>
          </a:p>
        </p:txBody>
      </p:sp>
      <p:sp>
        <p:nvSpPr>
          <p:cNvPr id="39" name="灯片编号占位符 3"/>
          <p:cNvSpPr>
            <a:spLocks noGrp="1"/>
          </p:cNvSpPr>
          <p:nvPr>
            <p:ph type="sldNum" sz="quarter" idx="12"/>
          </p:nvPr>
        </p:nvSpPr>
        <p:spPr/>
        <p:txBody>
          <a:bodyPr/>
          <a:lstStyle>
            <a:lvl1pPr>
              <a:defRPr/>
            </a:lvl1pPr>
          </a:lstStyle>
          <a:p>
            <a:pPr>
              <a:defRPr/>
            </a:pPr>
            <a:fld id="{A7BE89A8-1F7D-4674-9187-3CE7CC943237}" type="slidenum">
              <a:rPr lang="zh-CN" altLang="en-US"/>
              <a:pPr>
                <a:defRPr/>
              </a:pPr>
              <a:t>‹#›</a:t>
            </a:fld>
            <a:endParaRPr lang="zh-CN" altLang="en-US"/>
          </a:p>
        </p:txBody>
      </p:sp>
    </p:spTree>
    <p:extLst>
      <p:ext uri="{BB962C8B-B14F-4D97-AF65-F5344CB8AC3E}">
        <p14:creationId xmlns:p14="http://schemas.microsoft.com/office/powerpoint/2010/main" val="1248474641"/>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4A8F36DF-2199-4F8F-AC4C-78E411E207EF}"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sp>
        <p:nvSpPr>
          <p:cNvPr id="3" name="矩形 2"/>
          <p:cNvSpPr/>
          <p:nvPr userDrawn="1"/>
        </p:nvSpPr>
        <p:spPr>
          <a:xfrm>
            <a:off x="7051675" y="-61913"/>
            <a:ext cx="1760538" cy="68103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7051675" y="0"/>
            <a:ext cx="1760538" cy="619125"/>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5" name="图片 3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92963" y="188913"/>
            <a:ext cx="1476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2825E56D-7340-470D-8F35-86C0F60AA8BD}" type="slidenum">
              <a:rPr lang="zh-CN" altLang="en-US"/>
              <a:pPr>
                <a:defRPr/>
              </a:pPr>
              <a:t>‹#›</a:t>
            </a:fld>
            <a:endParaRPr lang="zh-CN" altLang="en-US"/>
          </a:p>
        </p:txBody>
      </p:sp>
    </p:spTree>
    <p:extLst>
      <p:ext uri="{BB962C8B-B14F-4D97-AF65-F5344CB8AC3E}">
        <p14:creationId xmlns:p14="http://schemas.microsoft.com/office/powerpoint/2010/main" val="56113593"/>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3" name="平行四边形 2"/>
          <p:cNvSpPr/>
          <p:nvPr userDrawn="1"/>
        </p:nvSpPr>
        <p:spPr>
          <a:xfrm>
            <a:off x="493713" y="361950"/>
            <a:ext cx="561975" cy="363538"/>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331788" y="-61913"/>
            <a:ext cx="8480425" cy="635001"/>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5" name="矩形 4"/>
          <p:cNvSpPr/>
          <p:nvPr userDrawn="1"/>
        </p:nvSpPr>
        <p:spPr>
          <a:xfrm>
            <a:off x="331788" y="0"/>
            <a:ext cx="8480425" cy="57150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7" name="文本框 6"/>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90B36492-AB81-4798-A8A5-E6D8FBCE9D0F}"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cxnSp>
        <p:nvCxnSpPr>
          <p:cNvPr id="8" name="直接连接符 7"/>
          <p:cNvCxnSpPr/>
          <p:nvPr userDrawn="1"/>
        </p:nvCxnSpPr>
        <p:spPr>
          <a:xfrm>
            <a:off x="331788" y="4699000"/>
            <a:ext cx="84804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4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92963" y="141288"/>
            <a:ext cx="1476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485775" y="0"/>
            <a:ext cx="311150" cy="725488"/>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grpSp>
        <p:nvGrpSpPr>
          <p:cNvPr id="11" name="组合 10"/>
          <p:cNvGrpSpPr/>
          <p:nvPr/>
        </p:nvGrpSpPr>
        <p:grpSpPr>
          <a:xfrm>
            <a:off x="449205" y="4800590"/>
            <a:ext cx="1906959" cy="207402"/>
            <a:chOff x="598941" y="6399999"/>
            <a:chExt cx="2542613" cy="276499"/>
          </a:xfrm>
          <a:solidFill>
            <a:schemeClr val="accent3"/>
          </a:solidFill>
        </p:grpSpPr>
        <p:grpSp>
          <p:nvGrpSpPr>
            <p:cNvPr id="12" name="组合 11"/>
            <p:cNvGrpSpPr/>
            <p:nvPr/>
          </p:nvGrpSpPr>
          <p:grpSpPr>
            <a:xfrm>
              <a:off x="2055693" y="6402621"/>
              <a:ext cx="1085861" cy="270805"/>
              <a:chOff x="10340336" y="2247899"/>
              <a:chExt cx="2724438" cy="679451"/>
            </a:xfrm>
            <a:grpFill/>
          </p:grpSpPr>
          <p:sp>
            <p:nvSpPr>
              <p:cNvPr id="26"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7"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8" name="组合 27"/>
              <p:cNvGrpSpPr/>
              <p:nvPr/>
            </p:nvGrpSpPr>
            <p:grpSpPr>
              <a:xfrm>
                <a:off x="10340336" y="2247899"/>
                <a:ext cx="547688" cy="679451"/>
                <a:chOff x="5548313" y="2084388"/>
                <a:chExt cx="547688" cy="679451"/>
              </a:xfrm>
              <a:grpFill/>
            </p:grpSpPr>
            <p:sp>
              <p:nvSpPr>
                <p:cNvPr id="3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9" name="组合 28"/>
              <p:cNvGrpSpPr/>
              <p:nvPr/>
            </p:nvGrpSpPr>
            <p:grpSpPr>
              <a:xfrm>
                <a:off x="11192276" y="2400300"/>
                <a:ext cx="322175" cy="373063"/>
                <a:chOff x="3792874" y="3138488"/>
                <a:chExt cx="322175" cy="373063"/>
              </a:xfrm>
              <a:grpFill/>
            </p:grpSpPr>
            <p:sp>
              <p:nvSpPr>
                <p:cNvPr id="30"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2"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3" name="组合 12"/>
            <p:cNvGrpSpPr/>
            <p:nvPr/>
          </p:nvGrpSpPr>
          <p:grpSpPr>
            <a:xfrm>
              <a:off x="598941" y="6399999"/>
              <a:ext cx="1102619" cy="276499"/>
              <a:chOff x="6738929" y="2270918"/>
              <a:chExt cx="2766486" cy="693738"/>
            </a:xfrm>
            <a:grpFill/>
          </p:grpSpPr>
          <p:grpSp>
            <p:nvGrpSpPr>
              <p:cNvPr id="14" name="组合 13"/>
              <p:cNvGrpSpPr/>
              <p:nvPr/>
            </p:nvGrpSpPr>
            <p:grpSpPr>
              <a:xfrm>
                <a:off x="8180494" y="2355056"/>
                <a:ext cx="484188" cy="509588"/>
                <a:chOff x="6113463" y="3541713"/>
                <a:chExt cx="484188" cy="509588"/>
              </a:xfrm>
              <a:grpFill/>
            </p:grpSpPr>
            <p:sp>
              <p:nvSpPr>
                <p:cNvPr id="2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5" name="组合 14"/>
              <p:cNvGrpSpPr/>
              <p:nvPr/>
            </p:nvGrpSpPr>
            <p:grpSpPr>
              <a:xfrm>
                <a:off x="6738929" y="2270918"/>
                <a:ext cx="549275" cy="693738"/>
                <a:chOff x="6108700" y="2066926"/>
                <a:chExt cx="549275" cy="693738"/>
              </a:xfrm>
              <a:grpFill/>
            </p:grpSpPr>
            <p:sp>
              <p:nvSpPr>
                <p:cNvPr id="2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6" name="组合 15"/>
              <p:cNvGrpSpPr/>
              <p:nvPr/>
            </p:nvGrpSpPr>
            <p:grpSpPr>
              <a:xfrm>
                <a:off x="7532962" y="2451100"/>
                <a:ext cx="368300" cy="317500"/>
                <a:chOff x="6186488" y="2930526"/>
                <a:chExt cx="368300" cy="317500"/>
              </a:xfrm>
              <a:grpFill/>
            </p:grpSpPr>
            <p:sp>
              <p:nvSpPr>
                <p:cNvPr id="1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7"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8"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6" name="标题 11"/>
          <p:cNvSpPr>
            <a:spLocks noGrp="1"/>
          </p:cNvSpPr>
          <p:nvPr>
            <p:ph type="title"/>
          </p:nvPr>
        </p:nvSpPr>
        <p:spPr>
          <a:xfrm>
            <a:off x="880121" y="139192"/>
            <a:ext cx="6036152"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5" name="日期占位符 2"/>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6" name="页脚占位符 3"/>
          <p:cNvSpPr>
            <a:spLocks noGrp="1"/>
          </p:cNvSpPr>
          <p:nvPr>
            <p:ph type="ftr" sz="quarter" idx="11"/>
          </p:nvPr>
        </p:nvSpPr>
        <p:spPr/>
        <p:txBody>
          <a:bodyPr/>
          <a:lstStyle>
            <a:lvl1pPr>
              <a:defRPr/>
            </a:lvl1pPr>
          </a:lstStyle>
          <a:p>
            <a:pPr>
              <a:defRPr/>
            </a:pPr>
            <a:endParaRPr lang="zh-CN" altLang="en-US"/>
          </a:p>
        </p:txBody>
      </p:sp>
      <p:sp>
        <p:nvSpPr>
          <p:cNvPr id="37" name="灯片编号占位符 4"/>
          <p:cNvSpPr>
            <a:spLocks noGrp="1"/>
          </p:cNvSpPr>
          <p:nvPr>
            <p:ph type="sldNum" sz="quarter" idx="12"/>
          </p:nvPr>
        </p:nvSpPr>
        <p:spPr/>
        <p:txBody>
          <a:bodyPr/>
          <a:lstStyle>
            <a:lvl1pPr>
              <a:defRPr/>
            </a:lvl1pPr>
          </a:lstStyle>
          <a:p>
            <a:pPr>
              <a:defRPr/>
            </a:pPr>
            <a:fld id="{9B6B4EAF-E81B-4B0B-B940-6F2C426BE605}" type="slidenum">
              <a:rPr lang="zh-CN" altLang="en-US"/>
              <a:pPr>
                <a:defRPr/>
              </a:pPr>
              <a:t>‹#›</a:t>
            </a:fld>
            <a:endParaRPr lang="zh-CN" altLang="en-US"/>
          </a:p>
        </p:txBody>
      </p:sp>
    </p:spTree>
    <p:extLst>
      <p:ext uri="{BB962C8B-B14F-4D97-AF65-F5344CB8AC3E}">
        <p14:creationId xmlns:p14="http://schemas.microsoft.com/office/powerpoint/2010/main" val="362103016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entury Gothic" pitchFamily="34" charset="0"/>
                <a:ea typeface="微软雅黑" panose="020B0503020204020204" charset="-122"/>
              </a:defRPr>
            </a:lvl1pPr>
            <a:lvl2pPr marL="742950" indent="-285750">
              <a:defRPr>
                <a:solidFill>
                  <a:schemeClr val="tx1"/>
                </a:solidFill>
                <a:latin typeface="Century Gothic" pitchFamily="34" charset="0"/>
                <a:ea typeface="微软雅黑" panose="020B0503020204020204" charset="-122"/>
              </a:defRPr>
            </a:lvl2pPr>
            <a:lvl3pPr marL="1143000" indent="-228600">
              <a:defRPr>
                <a:solidFill>
                  <a:schemeClr val="tx1"/>
                </a:solidFill>
                <a:latin typeface="Century Gothic" pitchFamily="34" charset="0"/>
                <a:ea typeface="微软雅黑" panose="020B0503020204020204" charset="-122"/>
              </a:defRPr>
            </a:lvl3pPr>
            <a:lvl4pPr marL="1600200" indent="-228600">
              <a:defRPr>
                <a:solidFill>
                  <a:schemeClr val="tx1"/>
                </a:solidFill>
                <a:latin typeface="Century Gothic" pitchFamily="34" charset="0"/>
                <a:ea typeface="微软雅黑" panose="020B0503020204020204" charset="-122"/>
              </a:defRPr>
            </a:lvl4pPr>
            <a:lvl5pPr marL="2057400" indent="-228600">
              <a:defRPr>
                <a:solidFill>
                  <a:schemeClr val="tx1"/>
                </a:solidFill>
                <a:latin typeface="Century Gothic"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itchFamily="34" charset="0"/>
                <a:ea typeface="微软雅黑" panose="020B0503020204020204" charset="-122"/>
              </a:defRPr>
            </a:lvl9pPr>
          </a:lstStyle>
          <a:p>
            <a:pPr algn="ctr">
              <a:defRPr/>
            </a:pPr>
            <a:fld id="{9B6FE6BC-15A9-40CE-9BA0-956F1AF1BF24}" type="slidenum">
              <a:rPr lang="zh-CN" altLang="en-US" sz="1200" noProof="1" smtClean="0">
                <a:solidFill>
                  <a:schemeClr val="accent3"/>
                </a:solidFill>
                <a:latin typeface="微软雅黑" panose="020B0503020204020204" charset="-122"/>
              </a:rPr>
              <a:pPr algn="ctr">
                <a:defRPr/>
              </a:pPr>
              <a:t>‹#›</a:t>
            </a:fld>
            <a:endParaRPr lang="zh-CN" altLang="en-US" sz="1200" noProof="1" smtClean="0">
              <a:solidFill>
                <a:schemeClr val="accent3"/>
              </a:solidFill>
              <a:latin typeface="微软雅黑" panose="020B0503020204020204" charset="-122"/>
            </a:endParaRPr>
          </a:p>
        </p:txBody>
      </p:sp>
      <p:sp>
        <p:nvSpPr>
          <p:cNvPr id="3" name="矩形 2"/>
          <p:cNvSpPr/>
          <p:nvPr userDrawn="1"/>
        </p:nvSpPr>
        <p:spPr>
          <a:xfrm>
            <a:off x="7038975" y="-61913"/>
            <a:ext cx="1773238" cy="633413"/>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sp>
        <p:nvSpPr>
          <p:cNvPr id="4" name="矩形 3"/>
          <p:cNvSpPr/>
          <p:nvPr userDrawn="1"/>
        </p:nvSpPr>
        <p:spPr>
          <a:xfrm>
            <a:off x="7038975" y="0"/>
            <a:ext cx="1773238" cy="57150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noProof="1"/>
          </a:p>
        </p:txBody>
      </p:sp>
      <p:pic>
        <p:nvPicPr>
          <p:cNvPr id="5" name="图片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92963" y="141288"/>
            <a:ext cx="147637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BF4066FB-F1F8-414E-B418-98B9C13F6C69}" type="slidenum">
              <a:rPr lang="zh-CN" altLang="en-US"/>
              <a:pPr>
                <a:defRPr/>
              </a:pPr>
              <a:t>‹#›</a:t>
            </a:fld>
            <a:endParaRPr lang="zh-CN" altLang="en-US"/>
          </a:p>
        </p:txBody>
      </p:sp>
    </p:spTree>
    <p:extLst>
      <p:ext uri="{BB962C8B-B14F-4D97-AF65-F5344CB8AC3E}">
        <p14:creationId xmlns:p14="http://schemas.microsoft.com/office/powerpoint/2010/main" val="1718745920"/>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3" name="矩形 2"/>
          <p:cNvSpPr/>
          <p:nvPr userDrawn="1"/>
        </p:nvSpPr>
        <p:spPr>
          <a:xfrm>
            <a:off x="239713" y="4641850"/>
            <a:ext cx="8661400" cy="501650"/>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4" name="矩形 3"/>
          <p:cNvSpPr/>
          <p:nvPr userDrawn="1"/>
        </p:nvSpPr>
        <p:spPr>
          <a:xfrm>
            <a:off x="239713" y="0"/>
            <a:ext cx="8661400" cy="655638"/>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solidFill>
                <a:schemeClr val="bg1"/>
              </a:solidFill>
            </a:endParaRPr>
          </a:p>
        </p:txBody>
      </p:sp>
      <p:sp>
        <p:nvSpPr>
          <p:cNvPr id="5" name="文本框 10"/>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fld id="{8CC11C25-D37E-4EDD-AE2C-BE6F106135C8}" type="slidenum">
              <a:rPr lang="zh-CN" altLang="en-US" sz="1200">
                <a:solidFill>
                  <a:srgbClr val="F2F2F2"/>
                </a:solidFill>
                <a:latin typeface="微软雅黑" panose="020B0503020204020204" pitchFamily="34" charset="-122"/>
                <a:ea typeface="微软雅黑" panose="020B0503020204020204" pitchFamily="34" charset="-122"/>
              </a:rPr>
              <a:pPr algn="ctr"/>
              <a:t>‹#›</a:t>
            </a:fld>
            <a:endParaRPr lang="zh-CN" altLang="en-US" sz="1200">
              <a:solidFill>
                <a:srgbClr val="F2F2F2"/>
              </a:solidFill>
              <a:latin typeface="微软雅黑" panose="020B0503020204020204" pitchFamily="34" charset="-122"/>
              <a:ea typeface="微软雅黑" panose="020B0503020204020204" pitchFamily="34" charset="-122"/>
            </a:endParaRPr>
          </a:p>
        </p:txBody>
      </p:sp>
      <p:pic>
        <p:nvPicPr>
          <p:cNvPr id="6" name="图片 3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72325" y="98425"/>
            <a:ext cx="16827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a:xfrm>
            <a:off x="449205" y="4800590"/>
            <a:ext cx="1906959" cy="207402"/>
            <a:chOff x="598941" y="6399999"/>
            <a:chExt cx="2542613" cy="276499"/>
          </a:xfrm>
          <a:solidFill>
            <a:schemeClr val="bg1"/>
          </a:solidFill>
        </p:grpSpPr>
        <p:grpSp>
          <p:nvGrpSpPr>
            <p:cNvPr id="8" name="组合 7"/>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lIns="68580" tIns="34290" rIns="68580" bIns="34290"/>
              <a:lstStyle/>
              <a:p>
                <a:endParaRPr lang="zh-CN" altLang="en-US" sz="100" noProof="1"/>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lIns="68580" tIns="34290" rIns="68580" bIns="34290"/>
              <a:lstStyle/>
              <a:p>
                <a:endParaRPr lang="zh-CN" altLang="en-US" sz="100" noProof="1"/>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sz="100" noProof="1"/>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lIns="68580" tIns="34290" rIns="68580" bIns="34290"/>
              <a:lstStyle/>
              <a:p>
                <a:endParaRPr lang="zh-CN" altLang="en-US" sz="100" noProof="1"/>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lIns="68580" tIns="34290" rIns="68580" bIns="34290"/>
              <a:lstStyle/>
              <a:p>
                <a:endParaRPr lang="zh-CN" altLang="en-US" sz="100" noProof="1"/>
              </a:p>
            </p:txBody>
          </p:sp>
        </p:grpSp>
      </p:grpSp>
      <p:sp>
        <p:nvSpPr>
          <p:cNvPr id="9" name="标题 11"/>
          <p:cNvSpPr>
            <a:spLocks noGrp="1"/>
          </p:cNvSpPr>
          <p:nvPr>
            <p:ph type="title"/>
          </p:nvPr>
        </p:nvSpPr>
        <p:spPr>
          <a:xfrm>
            <a:off x="406154" y="185644"/>
            <a:ext cx="6482886" cy="36014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zh-CN" altLang="en-US" sz="2100" b="1" baseline="0">
                <a:solidFill>
                  <a:schemeClr val="bg1"/>
                </a:solidFill>
                <a:latin typeface="微软雅黑" panose="020B0503020204020204" charset="-122"/>
                <a:ea typeface="微软雅黑" panose="020B0503020204020204" charset="-122"/>
                <a:cs typeface="+mn-cs"/>
              </a:defRPr>
            </a:lvl1pPr>
          </a:lstStyle>
          <a:p>
            <a:pPr lvl="0"/>
            <a:r>
              <a:rPr lang="zh-CN" altLang="en-US" noProof="1" smtClean="0"/>
              <a:t>单击此处编辑母版标题样式</a:t>
            </a:r>
            <a:endParaRPr lang="zh-CN" altLang="en-US" noProof="1"/>
          </a:p>
        </p:txBody>
      </p:sp>
      <p:sp>
        <p:nvSpPr>
          <p:cNvPr id="32"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33" name="页脚占位符 2"/>
          <p:cNvSpPr>
            <a:spLocks noGrp="1"/>
          </p:cNvSpPr>
          <p:nvPr>
            <p:ph type="ftr" sz="quarter" idx="11"/>
          </p:nvPr>
        </p:nvSpPr>
        <p:spPr/>
        <p:txBody>
          <a:bodyPr/>
          <a:lstStyle>
            <a:lvl1pPr>
              <a:defRPr/>
            </a:lvl1pPr>
          </a:lstStyle>
          <a:p>
            <a:pPr>
              <a:defRPr/>
            </a:pPr>
            <a:endParaRPr lang="zh-CN" altLang="en-US"/>
          </a:p>
        </p:txBody>
      </p:sp>
      <p:sp>
        <p:nvSpPr>
          <p:cNvPr id="34" name="灯片编号占位符 3"/>
          <p:cNvSpPr>
            <a:spLocks noGrp="1"/>
          </p:cNvSpPr>
          <p:nvPr>
            <p:ph type="sldNum" sz="quarter" idx="12"/>
          </p:nvPr>
        </p:nvSpPr>
        <p:spPr/>
        <p:txBody>
          <a:bodyPr/>
          <a:lstStyle>
            <a:lvl1pPr>
              <a:defRPr/>
            </a:lvl1pPr>
          </a:lstStyle>
          <a:p>
            <a:pPr>
              <a:defRPr/>
            </a:pPr>
            <a:fld id="{E213953D-ABC1-47A5-8489-08F7C1B96875}" type="slidenum">
              <a:rPr lang="zh-CN" altLang="en-US"/>
              <a:pPr>
                <a:defRPr/>
              </a:pPr>
              <a:t>‹#›</a:t>
            </a:fld>
            <a:endParaRPr lang="zh-CN" altLang="en-US"/>
          </a:p>
        </p:txBody>
      </p:sp>
    </p:spTree>
    <p:extLst>
      <p:ext uri="{BB962C8B-B14F-4D97-AF65-F5344CB8AC3E}">
        <p14:creationId xmlns:p14="http://schemas.microsoft.com/office/powerpoint/2010/main" val="40635429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1027"/>
          <p:cNvSpPr>
            <a:spLocks noGrp="1"/>
          </p:cNvSpPr>
          <p:nvPr>
            <p:ph type="dt" sz="half" idx="10"/>
          </p:nvPr>
        </p:nvSpPr>
        <p:spPr>
          <a:ln/>
        </p:spPr>
        <p:txBody>
          <a:bodyPr/>
          <a:lstStyle>
            <a:lvl1pPr>
              <a:defRPr/>
            </a:lvl1pPr>
          </a:lstStyle>
          <a:p>
            <a:endParaRPr lang="zh-CN" altLang="en-US"/>
          </a:p>
        </p:txBody>
      </p:sp>
      <p:sp>
        <p:nvSpPr>
          <p:cNvPr id="4" name="页脚占位符 1028"/>
          <p:cNvSpPr>
            <a:spLocks noGrp="1"/>
          </p:cNvSpPr>
          <p:nvPr>
            <p:ph type="ftr" sz="quarter" idx="11"/>
          </p:nvPr>
        </p:nvSpPr>
        <p:spPr>
          <a:ln/>
        </p:spPr>
        <p:txBody>
          <a:bodyPr/>
          <a:lstStyle>
            <a:lvl1pPr>
              <a:defRPr/>
            </a:lvl1pPr>
          </a:lstStyle>
          <a:p>
            <a:endParaRPr lang="zh-CN" altLang="en-US"/>
          </a:p>
        </p:txBody>
      </p:sp>
      <p:sp>
        <p:nvSpPr>
          <p:cNvPr id="5" name="灯片编号占位符 1029"/>
          <p:cNvSpPr>
            <a:spLocks noGrp="1"/>
          </p:cNvSpPr>
          <p:nvPr>
            <p:ph type="sldNum" sz="quarter" idx="12"/>
          </p:nvPr>
        </p:nvSpPr>
        <p:spPr>
          <a:ln/>
        </p:spPr>
        <p:txBody>
          <a:bodyPr/>
          <a:lstStyle>
            <a:lvl1pPr>
              <a:defRPr/>
            </a:lvl1pPr>
          </a:lstStyle>
          <a:p>
            <a:fld id="{52772340-EA8A-4548-89D9-60F8ADC6FE3C}" type="slidenum">
              <a:rPr lang="zh-CN" altLang="en-US"/>
              <a:pPr/>
              <a:t>‹#›</a:t>
            </a:fld>
            <a:endParaRPr lang="zh-CN" altLang="en-US"/>
          </a:p>
        </p:txBody>
      </p:sp>
    </p:spTree>
    <p:extLst>
      <p:ext uri="{BB962C8B-B14F-4D97-AF65-F5344CB8AC3E}">
        <p14:creationId xmlns:p14="http://schemas.microsoft.com/office/powerpoint/2010/main" val="18073645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2" name="矩形 1"/>
          <p:cNvSpPr/>
          <p:nvPr userDrawn="1"/>
        </p:nvSpPr>
        <p:spPr>
          <a:xfrm>
            <a:off x="8358188" y="4641850"/>
            <a:ext cx="542925" cy="501650"/>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p>
        </p:txBody>
      </p:sp>
      <p:sp>
        <p:nvSpPr>
          <p:cNvPr id="3" name="矩形 2"/>
          <p:cNvSpPr/>
          <p:nvPr userDrawn="1"/>
        </p:nvSpPr>
        <p:spPr>
          <a:xfrm>
            <a:off x="7116763" y="0"/>
            <a:ext cx="1784350" cy="655638"/>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 noProof="1">
              <a:solidFill>
                <a:schemeClr val="bg1"/>
              </a:solidFill>
            </a:endParaRPr>
          </a:p>
        </p:txBody>
      </p:sp>
      <p:sp>
        <p:nvSpPr>
          <p:cNvPr id="4" name="文本框 10"/>
          <p:cNvSpPr txBox="1">
            <a:spLocks noChangeArrowheads="1"/>
          </p:cNvSpPr>
          <p:nvPr userDrawn="1"/>
        </p:nvSpPr>
        <p:spPr bwMode="auto">
          <a:xfrm>
            <a:off x="8424863" y="4754563"/>
            <a:ext cx="412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fld id="{3746BBAC-F5C6-498C-9763-F4A7485759D0}" type="slidenum">
              <a:rPr lang="zh-CN" altLang="en-US" sz="1200">
                <a:solidFill>
                  <a:srgbClr val="F2F2F2"/>
                </a:solidFill>
                <a:latin typeface="微软雅黑" panose="020B0503020204020204" pitchFamily="34" charset="-122"/>
                <a:ea typeface="微软雅黑" panose="020B0503020204020204" pitchFamily="34" charset="-122"/>
              </a:rPr>
              <a:pPr algn="ctr"/>
              <a:t>‹#›</a:t>
            </a:fld>
            <a:endParaRPr lang="zh-CN" altLang="en-US" sz="1200">
              <a:solidFill>
                <a:srgbClr val="F2F2F2"/>
              </a:solidFill>
              <a:latin typeface="微软雅黑" panose="020B0503020204020204" pitchFamily="34" charset="-122"/>
              <a:ea typeface="微软雅黑" panose="020B0503020204020204" pitchFamily="34" charset="-122"/>
            </a:endParaRPr>
          </a:p>
        </p:txBody>
      </p:sp>
      <p:pic>
        <p:nvPicPr>
          <p:cNvPr id="5" name="图片 3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72325" y="98425"/>
            <a:ext cx="16827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1"/>
          <p:cNvSpPr>
            <a:spLocks noGrp="1"/>
          </p:cNvSpPr>
          <p:nvPr>
            <p:ph type="dt" sz="half" idx="10"/>
          </p:nvPr>
        </p:nvSpPr>
        <p:spPr/>
        <p:txBody>
          <a:bodyPr/>
          <a:lstStyle>
            <a:lvl1pPr>
              <a:defRPr/>
            </a:lvl1pPr>
          </a:lstStyle>
          <a:p>
            <a:pPr>
              <a:defRPr/>
            </a:pPr>
            <a:fld id="{307D9317-7C4B-477D-9FCD-CD5482370328}" type="datetimeFigureOut">
              <a:rPr lang="zh-CN" altLang="en-US"/>
              <a:pPr>
                <a:defRPr/>
              </a:pPr>
              <a:t>2020/3/29</a:t>
            </a:fld>
            <a:endParaRPr lang="zh-CN" altLang="en-US"/>
          </a:p>
        </p:txBody>
      </p:sp>
      <p:sp>
        <p:nvSpPr>
          <p:cNvPr id="7" name="页脚占位符 2"/>
          <p:cNvSpPr>
            <a:spLocks noGrp="1"/>
          </p:cNvSpPr>
          <p:nvPr>
            <p:ph type="ftr" sz="quarter" idx="11"/>
          </p:nvPr>
        </p:nvSpPr>
        <p:spPr/>
        <p:txBody>
          <a:bodyPr/>
          <a:lstStyle>
            <a:lvl1pPr>
              <a:defRPr/>
            </a:lvl1pPr>
          </a:lstStyle>
          <a:p>
            <a:pPr>
              <a:defRPr/>
            </a:pPr>
            <a:endParaRPr lang="zh-CN" altLang="en-US"/>
          </a:p>
        </p:txBody>
      </p:sp>
      <p:sp>
        <p:nvSpPr>
          <p:cNvPr id="8" name="灯片编号占位符 3"/>
          <p:cNvSpPr>
            <a:spLocks noGrp="1"/>
          </p:cNvSpPr>
          <p:nvPr>
            <p:ph type="sldNum" sz="quarter" idx="12"/>
          </p:nvPr>
        </p:nvSpPr>
        <p:spPr/>
        <p:txBody>
          <a:bodyPr/>
          <a:lstStyle>
            <a:lvl1pPr>
              <a:defRPr/>
            </a:lvl1pPr>
          </a:lstStyle>
          <a:p>
            <a:pPr>
              <a:defRPr/>
            </a:pPr>
            <a:fld id="{2392F069-C8DB-43B0-9CB9-5E0C96D42B17}" type="slidenum">
              <a:rPr lang="zh-CN" altLang="en-US"/>
              <a:pPr>
                <a:defRPr/>
              </a:pPr>
              <a:t>‹#›</a:t>
            </a:fld>
            <a:endParaRPr lang="zh-CN" altLang="en-US"/>
          </a:p>
        </p:txBody>
      </p:sp>
    </p:spTree>
    <p:extLst>
      <p:ext uri="{BB962C8B-B14F-4D97-AF65-F5344CB8AC3E}">
        <p14:creationId xmlns:p14="http://schemas.microsoft.com/office/powerpoint/2010/main" val="359865835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a:ln/>
        </p:spPr>
        <p:txBody>
          <a:bodyPr/>
          <a:lstStyle>
            <a:lvl1pPr>
              <a:defRPr/>
            </a:lvl1pPr>
          </a:lstStyle>
          <a:p>
            <a:endParaRPr lang="zh-CN" altLang="en-US"/>
          </a:p>
        </p:txBody>
      </p:sp>
      <p:sp>
        <p:nvSpPr>
          <p:cNvPr id="3" name="页脚占位符 1028"/>
          <p:cNvSpPr>
            <a:spLocks noGrp="1"/>
          </p:cNvSpPr>
          <p:nvPr>
            <p:ph type="ftr" sz="quarter" idx="11"/>
          </p:nvPr>
        </p:nvSpPr>
        <p:spPr>
          <a:ln/>
        </p:spPr>
        <p:txBody>
          <a:bodyPr/>
          <a:lstStyle>
            <a:lvl1pPr>
              <a:defRPr/>
            </a:lvl1pPr>
          </a:lstStyle>
          <a:p>
            <a:endParaRPr lang="zh-CN" altLang="en-US"/>
          </a:p>
        </p:txBody>
      </p:sp>
      <p:sp>
        <p:nvSpPr>
          <p:cNvPr id="4" name="灯片编号占位符 1029"/>
          <p:cNvSpPr>
            <a:spLocks noGrp="1"/>
          </p:cNvSpPr>
          <p:nvPr>
            <p:ph type="sldNum" sz="quarter" idx="12"/>
          </p:nvPr>
        </p:nvSpPr>
        <p:spPr>
          <a:ln/>
        </p:spPr>
        <p:txBody>
          <a:bodyPr/>
          <a:lstStyle>
            <a:lvl1pPr>
              <a:defRPr/>
            </a:lvl1pPr>
          </a:lstStyle>
          <a:p>
            <a:fld id="{0981B9F9-B2E5-4320-BD00-B9B41E61C150}" type="slidenum">
              <a:rPr lang="zh-CN" altLang="en-US"/>
              <a:pPr/>
              <a:t>‹#›</a:t>
            </a:fld>
            <a:endParaRPr lang="zh-CN" altLang="en-US"/>
          </a:p>
        </p:txBody>
      </p:sp>
    </p:spTree>
    <p:extLst>
      <p:ext uri="{BB962C8B-B14F-4D97-AF65-F5344CB8AC3E}">
        <p14:creationId xmlns:p14="http://schemas.microsoft.com/office/powerpoint/2010/main" val="775173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2949178" cy="1200360"/>
          </a:xfrm>
        </p:spPr>
        <p:txBody>
          <a:bodyPr anchor="b"/>
          <a:lstStyle>
            <a:lvl1pPr>
              <a:defRPr sz="18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740698"/>
            <a:ext cx="4629150" cy="3655858"/>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a:r>
              <a:rPr lang="zh-CN" altLang="en-US" noProof="1" smtClean="0"/>
              <a:t>单击此处编辑母版文本样式</a:t>
            </a:r>
          </a:p>
        </p:txBody>
      </p:sp>
      <p:sp>
        <p:nvSpPr>
          <p:cNvPr id="5" name="日期占位符 1027"/>
          <p:cNvSpPr>
            <a:spLocks noGrp="1"/>
          </p:cNvSpPr>
          <p:nvPr>
            <p:ph type="dt" sz="half" idx="10"/>
          </p:nvPr>
        </p:nvSpPr>
        <p:spPr>
          <a:ln/>
        </p:spPr>
        <p:txBody>
          <a:bodyPr/>
          <a:lstStyle>
            <a:lvl1pPr>
              <a:defRPr/>
            </a:lvl1pPr>
          </a:lstStyle>
          <a:p>
            <a:endParaRPr lang="zh-CN" altLang="en-US"/>
          </a:p>
        </p:txBody>
      </p:sp>
      <p:sp>
        <p:nvSpPr>
          <p:cNvPr id="6" name="页脚占位符 1028"/>
          <p:cNvSpPr>
            <a:spLocks noGrp="1"/>
          </p:cNvSpPr>
          <p:nvPr>
            <p:ph type="ftr" sz="quarter" idx="11"/>
          </p:nvPr>
        </p:nvSpPr>
        <p:spPr>
          <a:ln/>
        </p:spPr>
        <p:txBody>
          <a:bodyPr/>
          <a:lstStyle>
            <a:lvl1pPr>
              <a:defRPr/>
            </a:lvl1pPr>
          </a:lstStyle>
          <a:p>
            <a:endParaRPr lang="zh-CN" altLang="en-US"/>
          </a:p>
        </p:txBody>
      </p:sp>
      <p:sp>
        <p:nvSpPr>
          <p:cNvPr id="7" name="灯片编号占位符 1029"/>
          <p:cNvSpPr>
            <a:spLocks noGrp="1"/>
          </p:cNvSpPr>
          <p:nvPr>
            <p:ph type="sldNum" sz="quarter" idx="12"/>
          </p:nvPr>
        </p:nvSpPr>
        <p:spPr>
          <a:ln/>
        </p:spPr>
        <p:txBody>
          <a:bodyPr/>
          <a:lstStyle>
            <a:lvl1pPr>
              <a:defRPr/>
            </a:lvl1pPr>
          </a:lstStyle>
          <a:p>
            <a:fld id="{397EC18D-5640-4976-863F-6751B2FF87A6}" type="slidenum">
              <a:rPr lang="zh-CN" altLang="en-US"/>
              <a:pPr/>
              <a:t>‹#›</a:t>
            </a:fld>
            <a:endParaRPr lang="zh-CN" altLang="en-US"/>
          </a:p>
        </p:txBody>
      </p:sp>
    </p:spTree>
    <p:extLst>
      <p:ext uri="{BB962C8B-B14F-4D97-AF65-F5344CB8AC3E}">
        <p14:creationId xmlns:p14="http://schemas.microsoft.com/office/powerpoint/2010/main" val="87361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18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342961"/>
            <a:ext cx="4629150" cy="405359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endParaRPr lang="zh-CN" altLang="en-US" noProof="1"/>
          </a:p>
        </p:txBody>
      </p:sp>
      <p:sp>
        <p:nvSpPr>
          <p:cNvPr id="4" name="文本占位符 3"/>
          <p:cNvSpPr>
            <a:spLocks noGrp="1"/>
          </p:cNvSpPr>
          <p:nvPr>
            <p:ph type="body" sz="half" idx="2"/>
          </p:nvPr>
        </p:nvSpPr>
        <p:spPr>
          <a:xfrm>
            <a:off x="629841" y="1543320"/>
            <a:ext cx="3124012" cy="2859191"/>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225" indent="0">
              <a:buNone/>
              <a:defRPr sz="790"/>
            </a:lvl8pPr>
            <a:lvl9pPr marL="2058035" indent="0">
              <a:buNone/>
              <a:defRPr sz="790"/>
            </a:lvl9pPr>
          </a:lstStyle>
          <a:p>
            <a:pPr lvl="0"/>
            <a:r>
              <a:rPr lang="zh-CN" altLang="en-US" noProof="1" smtClean="0"/>
              <a:t>单击此处编辑母版文本样式</a:t>
            </a:r>
          </a:p>
        </p:txBody>
      </p:sp>
      <p:sp>
        <p:nvSpPr>
          <p:cNvPr id="5" name="日期占位符 1027"/>
          <p:cNvSpPr>
            <a:spLocks noGrp="1"/>
          </p:cNvSpPr>
          <p:nvPr>
            <p:ph type="dt" sz="half" idx="10"/>
          </p:nvPr>
        </p:nvSpPr>
        <p:spPr>
          <a:ln/>
        </p:spPr>
        <p:txBody>
          <a:bodyPr/>
          <a:lstStyle>
            <a:lvl1pPr>
              <a:defRPr/>
            </a:lvl1pPr>
          </a:lstStyle>
          <a:p>
            <a:endParaRPr lang="zh-CN" altLang="en-US"/>
          </a:p>
        </p:txBody>
      </p:sp>
      <p:sp>
        <p:nvSpPr>
          <p:cNvPr id="6" name="页脚占位符 1028"/>
          <p:cNvSpPr>
            <a:spLocks noGrp="1"/>
          </p:cNvSpPr>
          <p:nvPr>
            <p:ph type="ftr" sz="quarter" idx="11"/>
          </p:nvPr>
        </p:nvSpPr>
        <p:spPr>
          <a:ln/>
        </p:spPr>
        <p:txBody>
          <a:bodyPr/>
          <a:lstStyle>
            <a:lvl1pPr>
              <a:defRPr/>
            </a:lvl1pPr>
          </a:lstStyle>
          <a:p>
            <a:endParaRPr lang="zh-CN" altLang="en-US"/>
          </a:p>
        </p:txBody>
      </p:sp>
      <p:sp>
        <p:nvSpPr>
          <p:cNvPr id="7" name="灯片编号占位符 1029"/>
          <p:cNvSpPr>
            <a:spLocks noGrp="1"/>
          </p:cNvSpPr>
          <p:nvPr>
            <p:ph type="sldNum" sz="quarter" idx="12"/>
          </p:nvPr>
        </p:nvSpPr>
        <p:spPr>
          <a:ln/>
        </p:spPr>
        <p:txBody>
          <a:bodyPr/>
          <a:lstStyle>
            <a:lvl1pPr>
              <a:defRPr/>
            </a:lvl1pPr>
          </a:lstStyle>
          <a:p>
            <a:fld id="{9C36472A-44BC-4E29-A13D-CFC4F0CB6200}" type="slidenum">
              <a:rPr lang="zh-CN" altLang="en-US"/>
              <a:pPr/>
              <a:t>‹#›</a:t>
            </a:fld>
            <a:endParaRPr lang="zh-CN" altLang="en-US"/>
          </a:p>
        </p:txBody>
      </p:sp>
    </p:spTree>
    <p:extLst>
      <p:ext uri="{BB962C8B-B14F-4D97-AF65-F5344CB8AC3E}">
        <p14:creationId xmlns:p14="http://schemas.microsoft.com/office/powerpoint/2010/main" val="204170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1026"/>
          <p:cNvSpPr>
            <a:spLocks noGrp="1" noChangeArrowheads="1"/>
          </p:cNvSpPr>
          <p:nvPr>
            <p:ph type="body" idx="4294967295"/>
          </p:nvPr>
        </p:nvSpPr>
        <p:spPr bwMode="auto">
          <a:xfrm>
            <a:off x="457200" y="1200150"/>
            <a:ext cx="822960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日期占位符 1027"/>
          <p:cNvSpPr>
            <a:spLocks noGrp="1"/>
          </p:cNvSpPr>
          <p:nvPr>
            <p:ph type="dt" sz="half" idx="2"/>
          </p:nvPr>
        </p:nvSpPr>
        <p:spPr>
          <a:xfrm>
            <a:off x="457200" y="4684713"/>
            <a:ext cx="2133600" cy="357187"/>
          </a:xfrm>
          <a:prstGeom prst="rect">
            <a:avLst/>
          </a:prstGeom>
          <a:noFill/>
          <a:ln w="9525">
            <a:noFill/>
          </a:ln>
        </p:spPr>
        <p:txBody>
          <a:bodyPr/>
          <a:lstStyle>
            <a:lvl1pPr>
              <a:defRPr sz="1050" noProof="1"/>
            </a:lvl1pPr>
          </a:lstStyle>
          <a:p>
            <a:endParaRPr lang="zh-CN" altLang="en-US"/>
          </a:p>
        </p:txBody>
      </p:sp>
      <p:sp>
        <p:nvSpPr>
          <p:cNvPr id="1029" name="页脚占位符 1028"/>
          <p:cNvSpPr>
            <a:spLocks noGrp="1"/>
          </p:cNvSpPr>
          <p:nvPr>
            <p:ph type="ftr" sz="quarter" idx="3"/>
          </p:nvPr>
        </p:nvSpPr>
        <p:spPr>
          <a:xfrm>
            <a:off x="3124200" y="4684713"/>
            <a:ext cx="2895600" cy="357187"/>
          </a:xfrm>
          <a:prstGeom prst="rect">
            <a:avLst/>
          </a:prstGeom>
          <a:noFill/>
          <a:ln w="9525">
            <a:noFill/>
          </a:ln>
        </p:spPr>
        <p:txBody>
          <a:bodyPr/>
          <a:lstStyle>
            <a:lvl1pPr algn="ctr">
              <a:defRPr sz="1050" noProof="1"/>
            </a:lvl1pPr>
          </a:lstStyle>
          <a:p>
            <a:endParaRPr lang="zh-CN" altLang="en-US"/>
          </a:p>
        </p:txBody>
      </p:sp>
      <p:sp>
        <p:nvSpPr>
          <p:cNvPr id="1030" name="灯片编号占位符 1029"/>
          <p:cNvSpPr>
            <a:spLocks noGrp="1"/>
          </p:cNvSpPr>
          <p:nvPr>
            <p:ph type="sldNum" sz="quarter" idx="4"/>
          </p:nvPr>
        </p:nvSpPr>
        <p:spPr>
          <a:xfrm>
            <a:off x="6553200" y="4684713"/>
            <a:ext cx="2133600" cy="357187"/>
          </a:xfrm>
          <a:prstGeom prst="rect">
            <a:avLst/>
          </a:prstGeom>
          <a:noFill/>
          <a:ln w="9525">
            <a:noFill/>
          </a:ln>
        </p:spPr>
        <p:txBody>
          <a:bodyPr/>
          <a:lstStyle>
            <a:lvl1pPr algn="r">
              <a:defRPr sz="1050" noProof="1"/>
            </a:lvl1pPr>
          </a:lstStyle>
          <a:p>
            <a:fld id="{6B8C1CCE-0DE1-4D73-888D-25EE6BD8A45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32" r:id="rId1"/>
    <p:sldLayoutId id="2147483731" r:id="rId2"/>
    <p:sldLayoutId id="2147483730" r:id="rId3"/>
    <p:sldLayoutId id="2147483729" r:id="rId4"/>
    <p:sldLayoutId id="2147483728" r:id="rId5"/>
    <p:sldLayoutId id="2147483727" r:id="rId6"/>
    <p:sldLayoutId id="2147483726" r:id="rId7"/>
    <p:sldLayoutId id="2147483725" r:id="rId8"/>
    <p:sldLayoutId id="2147483724" r:id="rId9"/>
    <p:sldLayoutId id="2147483723" r:id="rId10"/>
    <p:sldLayoutId id="2147483722" r:id="rId11"/>
    <p:sldLayoutId id="2147483734" r:id="rId12"/>
  </p:sldLayoutIdLst>
  <p:txStyles>
    <p:titleStyle>
      <a:lvl1pPr algn="ctr" defTabSz="685800" rtl="0" fontAlgn="base">
        <a:spcBef>
          <a:spcPct val="0"/>
        </a:spcBef>
        <a:spcAft>
          <a:spcPct val="0"/>
        </a:spcAft>
        <a:defRPr sz="3300" kern="1200">
          <a:solidFill>
            <a:schemeClr val="tx2"/>
          </a:solidFill>
          <a:latin typeface="+mj-lt"/>
          <a:ea typeface="+mj-ea"/>
          <a:cs typeface="+mj-cs"/>
        </a:defRPr>
      </a:lvl1pPr>
      <a:lvl2pPr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2pPr>
      <a:lvl3pPr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3pPr>
      <a:lvl4pPr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4pPr>
      <a:lvl5pPr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5pPr>
      <a:lvl6pPr marL="4572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6pPr>
      <a:lvl7pPr marL="9144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7pPr>
      <a:lvl8pPr marL="13716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8pPr>
      <a:lvl9pPr marL="1828800" algn="ctr" defTabSz="685800" rtl="0" fontAlgn="base">
        <a:spcBef>
          <a:spcPct val="0"/>
        </a:spcBef>
        <a:spcAft>
          <a:spcPct val="0"/>
        </a:spcAft>
        <a:defRPr sz="3300">
          <a:solidFill>
            <a:schemeClr val="tx2"/>
          </a:solidFill>
          <a:latin typeface="Arial" panose="020B0604020202020204" pitchFamily="34" charset="0"/>
          <a:ea typeface="宋体" panose="02010600030101010101" pitchFamily="2" charset="-122"/>
        </a:defRPr>
      </a:lvl9pPr>
    </p:titleStyle>
    <p:bodyStyle>
      <a:lvl1pPr marL="257175" indent="-257175" algn="l" defTabSz="685800" rtl="0" fontAlgn="base">
        <a:spcBef>
          <a:spcPct val="15000"/>
        </a:spcBef>
        <a:spcAft>
          <a:spcPct val="0"/>
        </a:spcAft>
        <a:buChar char="•"/>
        <a:defRPr sz="2400" kern="1200">
          <a:solidFill>
            <a:schemeClr val="tx1"/>
          </a:solidFill>
          <a:latin typeface="+mn-lt"/>
          <a:ea typeface="+mn-ea"/>
          <a:cs typeface="+mn-cs"/>
        </a:defRPr>
      </a:lvl1pPr>
      <a:lvl2pPr marL="557213" lvl="1" indent="-214313" algn="l" defTabSz="685800" rtl="0" fontAlgn="base">
        <a:spcBef>
          <a:spcPct val="15000"/>
        </a:spcBef>
        <a:spcAft>
          <a:spcPct val="0"/>
        </a:spcAft>
        <a:buChar char="–"/>
        <a:defRPr sz="2100" kern="1200">
          <a:solidFill>
            <a:schemeClr val="tx1"/>
          </a:solidFill>
          <a:latin typeface="+mn-lt"/>
          <a:ea typeface="+mn-ea"/>
          <a:cs typeface="+mn-cs"/>
        </a:defRPr>
      </a:lvl2pPr>
      <a:lvl3pPr marL="857250" lvl="2" indent="-171450" algn="l" defTabSz="685800" rtl="0" fontAlgn="base">
        <a:spcBef>
          <a:spcPct val="15000"/>
        </a:spcBef>
        <a:spcAft>
          <a:spcPct val="0"/>
        </a:spcAft>
        <a:buChar char="•"/>
        <a:defRPr kern="1200">
          <a:solidFill>
            <a:schemeClr val="tx1"/>
          </a:solidFill>
          <a:latin typeface="+mn-lt"/>
          <a:ea typeface="+mn-ea"/>
          <a:cs typeface="+mn-cs"/>
        </a:defRPr>
      </a:lvl3pPr>
      <a:lvl4pPr marL="1200150" lvl="3" indent="-171450" algn="l" defTabSz="685800" rtl="0" fontAlgn="base">
        <a:spcBef>
          <a:spcPct val="15000"/>
        </a:spcBef>
        <a:spcAft>
          <a:spcPct val="0"/>
        </a:spcAft>
        <a:buChar char="–"/>
        <a:defRPr sz="1500" kern="1200">
          <a:solidFill>
            <a:schemeClr val="tx1"/>
          </a:solidFill>
          <a:latin typeface="+mn-lt"/>
          <a:ea typeface="+mn-ea"/>
          <a:cs typeface="+mn-cs"/>
        </a:defRPr>
      </a:lvl4pPr>
      <a:lvl5pPr marL="1543050" lvl="4" indent="-171450" algn="l" defTabSz="685800" rtl="0" fontAlgn="base">
        <a:spcBef>
          <a:spcPct val="15000"/>
        </a:spcBef>
        <a:spcAft>
          <a:spcPct val="0"/>
        </a:spcAft>
        <a:buChar char="»"/>
        <a:defRPr sz="1500" kern="1200">
          <a:solidFill>
            <a:schemeClr val="tx1"/>
          </a:solidFill>
          <a:latin typeface="+mn-lt"/>
          <a:ea typeface="+mn-ea"/>
          <a:cs typeface="+mn-cs"/>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2pPr>
      <a:lvl3pPr marL="685800" lvl="2"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3pPr>
      <a:lvl4pPr marL="1028700" lvl="3"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4pPr>
      <a:lvl5pPr marL="1371600" lvl="4"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5pPr>
      <a:lvl6pPr marL="1714500" lvl="5"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6pPr>
      <a:lvl7pPr marL="2058035" lvl="6"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7pPr>
      <a:lvl8pPr marL="2400935" lvl="7"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8pPr>
      <a:lvl9pPr marL="2743835" lvl="8" indent="0" algn="l" defTabSz="914400" eaLnBrk="1" fontAlgn="base" latinLnBrk="0" hangingPunct="1">
        <a:lnSpc>
          <a:spcPct val="100000"/>
        </a:lnSpc>
        <a:spcBef>
          <a:spcPct val="0"/>
        </a:spcBef>
        <a:spcAft>
          <a:spcPct val="0"/>
        </a:spcAft>
        <a:buNone/>
        <a:defRPr sz="135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noChangeArrowheads="1"/>
          </p:cNvSpPr>
          <p:nvPr>
            <p:ph type="body" idx="4294967295"/>
          </p:nvPr>
        </p:nvSpPr>
        <p:spPr bwMode="auto">
          <a:xfrm>
            <a:off x="628650" y="1370013"/>
            <a:ext cx="78867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noProof="1">
                <a:solidFill>
                  <a:schemeClr val="tx1">
                    <a:tint val="75000"/>
                  </a:schemeClr>
                </a:solidFill>
                <a:latin typeface="+mn-lt"/>
                <a:ea typeface="+mn-ea"/>
              </a:defRPr>
            </a:lvl1pPr>
          </a:lstStyle>
          <a:p>
            <a:pPr>
              <a:defRPr/>
            </a:pPr>
            <a:fld id="{307D9317-7C4B-477D-9FCD-CD5482370328}" type="datetimeFigureOut">
              <a:rPr lang="zh-CN" altLang="en-US"/>
              <a:pPr>
                <a:defRPr/>
              </a:pPr>
              <a:t>2020/3/29</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noProof="1">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noProof="1">
                <a:solidFill>
                  <a:schemeClr val="tx1">
                    <a:tint val="75000"/>
                  </a:schemeClr>
                </a:solidFill>
                <a:latin typeface="+mn-lt"/>
                <a:ea typeface="+mn-ea"/>
              </a:defRPr>
            </a:lvl1pPr>
          </a:lstStyle>
          <a:p>
            <a:pPr>
              <a:defRPr/>
            </a:pPr>
            <a:fld id="{961FC716-E1EA-43B5-A2D8-8ECBA1CDD06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 id="2147483775" r:id="rId41"/>
    <p:sldLayoutId id="2147483776" r:id="rId42"/>
    <p:sldLayoutId id="2147483777" r:id="rId43"/>
    <p:sldLayoutId id="2147483778" r:id="rId44"/>
    <p:sldLayoutId id="2147483779" r:id="rId45"/>
    <p:sldLayoutId id="2147483780" r:id="rId46"/>
    <p:sldLayoutId id="2147483781" r:id="rId47"/>
    <p:sldLayoutId id="2147483782" r:id="rId48"/>
  </p:sldLayoutIdLst>
  <p:transition spd="med">
    <p:fade/>
  </p:transition>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charset="-122"/>
        </a:defRPr>
      </a:lvl2pPr>
      <a:lvl3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charset="-122"/>
        </a:defRPr>
      </a:lvl3pPr>
      <a:lvl4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charset="-122"/>
        </a:defRPr>
      </a:lvl4pPr>
      <a:lvl5pPr algn="l" rtl="0" eaLnBrk="0" fontAlgn="base" hangingPunct="0">
        <a:lnSpc>
          <a:spcPct val="90000"/>
        </a:lnSpc>
        <a:spcBef>
          <a:spcPct val="0"/>
        </a:spcBef>
        <a:spcAft>
          <a:spcPct val="0"/>
        </a:spcAft>
        <a:defRPr sz="3300">
          <a:solidFill>
            <a:schemeClr val="tx1"/>
          </a:solidFill>
          <a:latin typeface="微软雅黑" panose="020B0503020204020204" pitchFamily="34" charset="-122"/>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itchFamily="34" charset="0"/>
          <a:ea typeface="微软雅黑" panose="020B0503020204020204"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7.xml"/><Relationship Id="rId1" Type="http://schemas.openxmlformats.org/officeDocument/2006/relationships/tags" Target="../tags/tag10.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7.xml"/><Relationship Id="rId1" Type="http://schemas.openxmlformats.org/officeDocument/2006/relationships/tags" Target="../tags/tag11.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7.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03250" y="3216275"/>
            <a:ext cx="8277225" cy="668338"/>
          </a:xfrm>
          <a:prstGeom prst="rect">
            <a:avLst/>
          </a:prstGeom>
        </p:spPr>
        <p:txBody>
          <a:bodyPr tIns="0" bIns="0" anchor="ctr">
            <a:normAutofit fontScale="9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3000" b="1" noProof="1" smtClean="0"/>
              <a:t>Show and Tell: A Neural Image Caption Generator</a:t>
            </a:r>
          </a:p>
        </p:txBody>
      </p:sp>
      <p:sp>
        <p:nvSpPr>
          <p:cNvPr id="7" name="副标题 2"/>
          <p:cNvSpPr txBox="1"/>
          <p:nvPr/>
        </p:nvSpPr>
        <p:spPr>
          <a:xfrm>
            <a:off x="603250" y="3729038"/>
            <a:ext cx="7937500" cy="38258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1350" noProof="1">
                <a:solidFill>
                  <a:schemeClr val="accent3"/>
                </a:solidFill>
              </a:rPr>
              <a:t>Template for Thesis Defense in </a:t>
            </a:r>
            <a:r>
              <a:rPr lang="en-US" altLang="zh-CN" sz="1350" noProof="1" smtClean="0">
                <a:solidFill>
                  <a:schemeClr val="accent3"/>
                </a:solidFill>
              </a:rPr>
              <a:t>Beijing Institute of Technology</a:t>
            </a:r>
            <a:endParaRPr lang="zh-CN" altLang="en-US" sz="1350" noProof="1">
              <a:solidFill>
                <a:schemeClr val="accent3"/>
              </a:solidFill>
            </a:endParaRPr>
          </a:p>
        </p:txBody>
      </p:sp>
      <p:sp>
        <p:nvSpPr>
          <p:cNvPr id="55299" name="文本占位符 34"/>
          <p:cNvSpPr txBox="1">
            <a:spLocks noChangeArrowheads="1"/>
          </p:cNvSpPr>
          <p:nvPr/>
        </p:nvSpPr>
        <p:spPr bwMode="auto">
          <a:xfrm>
            <a:off x="3195638" y="3970338"/>
            <a:ext cx="53451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0" rIns="54000" bIns="0" anchor="ctr"/>
          <a:lstStyle/>
          <a:p>
            <a:pPr algn="r">
              <a:lnSpc>
                <a:spcPct val="90000"/>
              </a:lnSpc>
              <a:spcBef>
                <a:spcPts val="1000"/>
              </a:spcBef>
            </a:pPr>
            <a:r>
              <a:rPr lang="en-US" altLang="zh-CN" sz="1400" b="1">
                <a:solidFill>
                  <a:srgbClr val="404040"/>
                </a:solidFill>
                <a:latin typeface="宋体" panose="02010600030101010101" pitchFamily="2" charset="-122"/>
              </a:rPr>
              <a:t>School of Computer Science &amp; Technology; BIT</a:t>
            </a:r>
          </a:p>
          <a:p>
            <a:pPr algn="r">
              <a:lnSpc>
                <a:spcPct val="90000"/>
              </a:lnSpc>
              <a:spcBef>
                <a:spcPts val="1000"/>
              </a:spcBef>
            </a:pPr>
            <a:r>
              <a:rPr lang="en-US" altLang="zh-CN" sz="1400" b="1">
                <a:solidFill>
                  <a:srgbClr val="404040"/>
                </a:solidFill>
                <a:latin typeface="宋体" panose="02010600030101010101" pitchFamily="2" charset="-122"/>
              </a:rPr>
              <a:t>Li Tong</a:t>
            </a:r>
          </a:p>
          <a:p>
            <a:pPr algn="r">
              <a:lnSpc>
                <a:spcPct val="90000"/>
              </a:lnSpc>
              <a:spcBef>
                <a:spcPts val="1000"/>
              </a:spcBef>
            </a:pPr>
            <a:r>
              <a:rPr lang="en-US" altLang="zh-CN" sz="1400" b="1">
                <a:solidFill>
                  <a:srgbClr val="404040"/>
                </a:solidFill>
                <a:latin typeface="宋体" panose="02010600030101010101" pitchFamily="2" charset="-122"/>
              </a:rPr>
              <a:t>2019.12.31</a:t>
            </a:r>
          </a:p>
        </p:txBody>
      </p:sp>
    </p:spTree>
  </p:cSld>
  <p:clrMapOvr>
    <a:masterClrMapping/>
  </p:clrMapOvr>
  <p:transition spd="med" advTm="22540">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Train</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5" name="内容占位符 1"/>
          <p:cNvSpPr txBox="1"/>
          <p:nvPr/>
        </p:nvSpPr>
        <p:spPr>
          <a:xfrm>
            <a:off x="1493838" y="1327150"/>
            <a:ext cx="4194175" cy="482600"/>
          </a:xfrm>
          <a:prstGeom prst="rect">
            <a:avLst/>
          </a:prstGeom>
        </p:spPr>
        <p:txBody>
          <a:bodyPr lIns="0" tIns="0" rIns="0" bIns="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altLang="zh-CN" sz="1600" b="1" spc="100" noProof="1">
                <a:latin typeface="宋体" panose="02010600030101010101" pitchFamily="2" charset="-122"/>
                <a:ea typeface="宋体" panose="02010600030101010101" pitchFamily="2" charset="-122"/>
                <a:cs typeface="宋体" panose="02010600030101010101" pitchFamily="2" charset="-122"/>
              </a:rPr>
              <a:t>Cross Entropy(</a:t>
            </a:r>
            <a:r>
              <a:rPr lang="zh-CN" altLang="en-US" sz="1600" b="1" spc="100" noProof="1">
                <a:latin typeface="宋体" panose="02010600030101010101" pitchFamily="2" charset="-122"/>
                <a:ea typeface="宋体" panose="02010600030101010101" pitchFamily="2" charset="-122"/>
                <a:cs typeface="宋体" panose="02010600030101010101" pitchFamily="2" charset="-122"/>
              </a:rPr>
              <a:t>交叉熵</a:t>
            </a:r>
            <a:r>
              <a:rPr lang="en-US" altLang="zh-CN" sz="1600" b="1" spc="100" noProof="1">
                <a:latin typeface="宋体" panose="02010600030101010101" pitchFamily="2" charset="-122"/>
                <a:ea typeface="宋体" panose="02010600030101010101" pitchFamily="2" charset="-122"/>
                <a:cs typeface="宋体" panose="02010600030101010101" pitchFamily="2" charset="-122"/>
              </a:rPr>
              <a:t>) Loss Function:</a:t>
            </a:r>
          </a:p>
        </p:txBody>
      </p:sp>
      <p:pic>
        <p:nvPicPr>
          <p:cNvPr id="7373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1874838"/>
            <a:ext cx="2486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1"/>
          <p:cNvSpPr txBox="1"/>
          <p:nvPr/>
        </p:nvSpPr>
        <p:spPr>
          <a:xfrm>
            <a:off x="1493838" y="2884488"/>
            <a:ext cx="1455737" cy="249237"/>
          </a:xfrm>
          <a:prstGeom prst="rect">
            <a:avLst/>
          </a:prstGeom>
        </p:spPr>
        <p:txBody>
          <a:bodyPr lIns="0" tIns="0" rIns="0" bIns="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b="1" spc="100" noProof="1">
                <a:latin typeface="宋体" panose="02010600030101010101" pitchFamily="2" charset="-122"/>
                <a:ea typeface="宋体" panose="02010600030101010101" pitchFamily="2" charset="-122"/>
              </a:rPr>
              <a:t>O</a:t>
            </a:r>
            <a:r>
              <a:rPr sz="1600" b="1" spc="100" noProof="1">
                <a:latin typeface="宋体" panose="02010600030101010101" pitchFamily="2" charset="-122"/>
                <a:ea typeface="宋体" panose="02010600030101010101" pitchFamily="2" charset="-122"/>
              </a:rPr>
              <a:t>ptimization</a:t>
            </a:r>
            <a:r>
              <a:rPr lang="en-US" altLang="zh-CN" sz="1600" b="1" spc="100" noProof="1">
                <a:latin typeface="宋体" panose="02010600030101010101" pitchFamily="2" charset="-122"/>
                <a:ea typeface="宋体" panose="02010600030101010101" pitchFamily="2" charset="-122"/>
              </a:rPr>
              <a:t>:</a:t>
            </a:r>
          </a:p>
        </p:txBody>
      </p:sp>
      <p:sp>
        <p:nvSpPr>
          <p:cNvPr id="6" name="内容占位符 1"/>
          <p:cNvSpPr txBox="1"/>
          <p:nvPr/>
        </p:nvSpPr>
        <p:spPr>
          <a:xfrm>
            <a:off x="2039938" y="3532188"/>
            <a:ext cx="5514975" cy="557212"/>
          </a:xfrm>
          <a:prstGeom prst="rect">
            <a:avLst/>
          </a:prstGeom>
        </p:spPr>
        <p:txBody>
          <a:bodyPr lIns="0" tIns="0" rIns="0" bIns="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sz="2000" spc="100" noProof="1">
                <a:latin typeface="宋体" panose="02010600030101010101" pitchFamily="2" charset="-122"/>
                <a:ea typeface="宋体" panose="02010600030101010101" pitchFamily="2" charset="-122"/>
                <a:cs typeface="宋体" panose="02010600030101010101" pitchFamily="2" charset="-122"/>
              </a:rPr>
              <a:t>stochastic gradient descent</a:t>
            </a:r>
            <a:r>
              <a:rPr lang="en-US" sz="2000" spc="100" noProof="1">
                <a:latin typeface="宋体" panose="02010600030101010101" pitchFamily="2" charset="-122"/>
                <a:ea typeface="宋体" panose="02010600030101010101" pitchFamily="2" charset="-122"/>
                <a:cs typeface="宋体" panose="02010600030101010101" pitchFamily="2" charset="-122"/>
              </a:rPr>
              <a:t>(</a:t>
            </a:r>
            <a:r>
              <a:rPr lang="zh-CN" altLang="en-US" sz="2000" spc="100" noProof="1">
                <a:latin typeface="宋体" panose="02010600030101010101" pitchFamily="2" charset="-122"/>
                <a:ea typeface="宋体" panose="02010600030101010101" pitchFamily="2" charset="-122"/>
                <a:cs typeface="宋体" panose="02010600030101010101" pitchFamily="2" charset="-122"/>
              </a:rPr>
              <a:t>随机梯度下降</a:t>
            </a:r>
            <a:r>
              <a:rPr lang="en-US" sz="2000" spc="100" noProof="1">
                <a:latin typeface="宋体" panose="02010600030101010101" pitchFamily="2" charset="-122"/>
                <a:ea typeface="宋体" panose="02010600030101010101" pitchFamily="2" charset="-122"/>
                <a:cs typeface="宋体" panose="02010600030101010101" pitchFamily="2" charset="-122"/>
              </a:rPr>
              <a:t>)</a:t>
            </a:r>
          </a:p>
        </p:txBody>
      </p:sp>
    </p:spTree>
  </p:cSld>
  <p:clrMapOvr>
    <a:masterClrMapping/>
  </p:clrMapOvr>
  <p:transition spd="med" advTm="21548">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组合 2"/>
          <p:cNvGrpSpPr>
            <a:grpSpLocks/>
          </p:cNvGrpSpPr>
          <p:nvPr/>
        </p:nvGrpSpPr>
        <p:grpSpPr bwMode="auto">
          <a:xfrm>
            <a:off x="4419600" y="2251075"/>
            <a:ext cx="1968500" cy="642938"/>
            <a:chOff x="5588007" y="1590635"/>
            <a:chExt cx="2626379" cy="857460"/>
          </a:xfrm>
        </p:grpSpPr>
        <p:sp>
          <p:nvSpPr>
            <p:cNvPr id="75778" name="文本框 18"/>
            <p:cNvSpPr txBox="1">
              <a:spLocks noChangeArrowheads="1"/>
            </p:cNvSpPr>
            <p:nvPr/>
          </p:nvSpPr>
          <p:spPr bwMode="auto">
            <a:xfrm>
              <a:off x="6549853" y="1696200"/>
              <a:ext cx="1664533" cy="67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b="1">
                  <a:latin typeface="微软雅黑" panose="020B0503020204020204" pitchFamily="34" charset="-122"/>
                  <a:ea typeface="微软雅黑" panose="020B0503020204020204" pitchFamily="34" charset="-122"/>
                  <a:sym typeface="微软雅黑" panose="020B0503020204020204" pitchFamily="34" charset="-122"/>
                </a:rPr>
                <a:t>Result</a:t>
              </a:r>
              <a:endParaRPr lang="zh-CN" altLang="en-US" sz="27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p:nvPr/>
          </p:nvSpPr>
          <p:spPr>
            <a:xfrm>
              <a:off x="5588007" y="1590635"/>
              <a:ext cx="857810"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000" b="1" noProof="1">
                  <a:latin typeface="宋体" panose="02010600030101010101" pitchFamily="2" charset="-122"/>
                </a:rPr>
                <a:t>3</a:t>
              </a:r>
              <a:endParaRPr lang="zh-CN" altLang="en-US" sz="3000" b="1" noProof="1">
                <a:latin typeface="宋体" panose="02010600030101010101" pitchFamily="2" charset="-122"/>
              </a:endParaRPr>
            </a:p>
          </p:txBody>
        </p:sp>
      </p:grpSp>
    </p:spTree>
  </p:cSld>
  <p:clrMapOvr>
    <a:masterClrMapping/>
  </p:clrMapOvr>
  <p:transition spd="med" advTm="2533">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 Generation Results</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pic>
        <p:nvPicPr>
          <p:cNvPr id="77828"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784350"/>
            <a:ext cx="37099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0" y="1082675"/>
            <a:ext cx="42449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53532">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 Human Evaluation Results</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pic>
        <p:nvPicPr>
          <p:cNvPr id="7987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736600"/>
            <a:ext cx="52863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18390">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 Results</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pic>
        <p:nvPicPr>
          <p:cNvPr id="8192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80963"/>
            <a:ext cx="7534275"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5831">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69" name="组合 2"/>
          <p:cNvGrpSpPr>
            <a:grpSpLocks/>
          </p:cNvGrpSpPr>
          <p:nvPr/>
        </p:nvGrpSpPr>
        <p:grpSpPr bwMode="auto">
          <a:xfrm>
            <a:off x="4419600" y="2251075"/>
            <a:ext cx="2732088" cy="642938"/>
            <a:chOff x="5588007" y="1590635"/>
            <a:chExt cx="3644085" cy="857460"/>
          </a:xfrm>
        </p:grpSpPr>
        <p:sp>
          <p:nvSpPr>
            <p:cNvPr id="83970" name="文本框 18"/>
            <p:cNvSpPr txBox="1">
              <a:spLocks noChangeArrowheads="1"/>
            </p:cNvSpPr>
            <p:nvPr/>
          </p:nvSpPr>
          <p:spPr bwMode="auto">
            <a:xfrm>
              <a:off x="6549853" y="1696200"/>
              <a:ext cx="2682239" cy="67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b="1">
                  <a:sym typeface="微软雅黑" panose="020B0503020204020204" pitchFamily="34" charset="-122"/>
                </a:rPr>
                <a:t>Discussion</a:t>
              </a:r>
              <a:endParaRPr lang="zh-CN" altLang="en-US" sz="2700" b="1">
                <a:sym typeface="微软雅黑" panose="020B0503020204020204" pitchFamily="34" charset="-122"/>
              </a:endParaRPr>
            </a:p>
          </p:txBody>
        </p:sp>
        <p:sp>
          <p:nvSpPr>
            <p:cNvPr id="20" name="椭圆 19"/>
            <p:cNvSpPr/>
            <p:nvPr/>
          </p:nvSpPr>
          <p:spPr>
            <a:xfrm>
              <a:off x="5588007" y="1590635"/>
              <a:ext cx="857557"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000" b="1" noProof="1">
                  <a:latin typeface="宋体" panose="02010600030101010101" pitchFamily="2" charset="-122"/>
                </a:rPr>
                <a:t>4</a:t>
              </a:r>
            </a:p>
          </p:txBody>
        </p:sp>
      </p:grpSp>
    </p:spTree>
  </p:cSld>
  <p:clrMapOvr>
    <a:masterClrMapping/>
  </p:clrMapOvr>
  <p:transition spd="med" advTm="253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 Discussion</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4" name="内容占位符 1"/>
          <p:cNvSpPr txBox="1"/>
          <p:nvPr/>
        </p:nvSpPr>
        <p:spPr>
          <a:xfrm>
            <a:off x="1298575" y="1323975"/>
            <a:ext cx="6654800" cy="2725738"/>
          </a:xfrm>
          <a:prstGeom prst="rect">
            <a:avLst/>
          </a:prstGeom>
        </p:spPr>
        <p:txBody>
          <a:bodyPr lIns="0" tIns="0" rIns="0" bIns="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800" b="1" spc="100" noProof="1">
                <a:latin typeface="宋体" panose="02010600030101010101" pitchFamily="2" charset="-122"/>
                <a:ea typeface="宋体" panose="02010600030101010101" pitchFamily="2" charset="-122"/>
              </a:rPr>
              <a:t>This paper p</a:t>
            </a:r>
            <a:r>
              <a:rPr sz="1800" b="1" spc="100" noProof="1">
                <a:latin typeface="宋体" panose="02010600030101010101" pitchFamily="2" charset="-122"/>
                <a:ea typeface="宋体" panose="02010600030101010101" pitchFamily="2" charset="-122"/>
              </a:rPr>
              <a:t>resented an end-to-end neural network system that can automatically view an image and generate a reasonable description. </a:t>
            </a:r>
          </a:p>
          <a:p>
            <a:pPr marL="0" indent="0" fontAlgn="auto">
              <a:spcAft>
                <a:spcPts val="0"/>
              </a:spcAft>
              <a:buFont typeface="Arial" panose="020B0604020202020204" pitchFamily="34" charset="0"/>
              <a:buNone/>
              <a:defRPr/>
            </a:pPr>
            <a:r>
              <a:rPr lang="en-US" sz="1800" b="1" spc="100" noProof="1">
                <a:latin typeface="宋体" panose="02010600030101010101" pitchFamily="2" charset="-122"/>
                <a:ea typeface="宋体" panose="02010600030101010101" pitchFamily="2" charset="-122"/>
              </a:rPr>
              <a:t>F</a:t>
            </a:r>
            <a:r>
              <a:rPr sz="1800" b="1" spc="100" noProof="1">
                <a:latin typeface="宋体" panose="02010600030101010101" pitchFamily="2" charset="-122"/>
                <a:ea typeface="宋体" panose="02010600030101010101" pitchFamily="2" charset="-122"/>
              </a:rPr>
              <a:t>rom the results, compared with other methods, this method achieved the best performance.</a:t>
            </a:r>
          </a:p>
          <a:p>
            <a:pPr marL="0" indent="0" fontAlgn="auto">
              <a:spcAft>
                <a:spcPts val="0"/>
              </a:spcAft>
              <a:buFont typeface="Arial" panose="020B0604020202020204" pitchFamily="34" charset="0"/>
              <a:buNone/>
              <a:defRPr/>
            </a:pPr>
            <a:r>
              <a:rPr sz="1800" b="1" spc="100" noProof="1">
                <a:latin typeface="宋体" panose="02010600030101010101" pitchFamily="2" charset="-122"/>
                <a:ea typeface="宋体" panose="02010600030101010101" pitchFamily="2" charset="-122"/>
                <a:sym typeface="+mn-ea"/>
              </a:rPr>
              <a:t>In the future, we want to use unsupervised data to improve the image description </a:t>
            </a:r>
            <a:r>
              <a:rPr lang="en-US" sz="1800" b="1" spc="100" noProof="1">
                <a:latin typeface="宋体" panose="02010600030101010101" pitchFamily="2" charset="-122"/>
                <a:ea typeface="宋体" panose="02010600030101010101" pitchFamily="2" charset="-122"/>
                <a:sym typeface="+mn-ea"/>
              </a:rPr>
              <a:t>approach</a:t>
            </a:r>
            <a:r>
              <a:rPr sz="1800" b="1" spc="100" noProof="1">
                <a:latin typeface="宋体" panose="02010600030101010101" pitchFamily="2" charset="-122"/>
                <a:ea typeface="宋体" panose="02010600030101010101" pitchFamily="2" charset="-122"/>
                <a:sym typeface="+mn-ea"/>
              </a:rPr>
              <a:t>.</a:t>
            </a:r>
            <a:endParaRPr sz="1800" b="1" spc="100" noProof="1">
              <a:latin typeface="宋体" panose="02010600030101010101" pitchFamily="2" charset="-122"/>
              <a:ea typeface="宋体" panose="02010600030101010101" pitchFamily="2" charset="-122"/>
            </a:endParaRPr>
          </a:p>
          <a:p>
            <a:pPr marL="0" indent="0" fontAlgn="auto">
              <a:spcAft>
                <a:spcPts val="0"/>
              </a:spcAft>
              <a:buFont typeface="Arial" panose="020B0604020202020204" pitchFamily="34" charset="0"/>
              <a:buNone/>
              <a:defRPr/>
            </a:pPr>
            <a:endParaRPr sz="1800" b="1" spc="100" noProof="1">
              <a:latin typeface="宋体" panose="02010600030101010101" pitchFamily="2" charset="-122"/>
              <a:ea typeface="宋体" panose="02010600030101010101" pitchFamily="2" charset="-122"/>
            </a:endParaRPr>
          </a:p>
        </p:txBody>
      </p:sp>
    </p:spTree>
  </p:cSld>
  <p:clrMapOvr>
    <a:masterClrMapping/>
  </p:clrMapOvr>
  <p:transition spd="med" advTm="3201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txBox="1">
            <a:spLocks noChangeArrowheads="1"/>
          </p:cNvSpPr>
          <p:nvPr/>
        </p:nvSpPr>
        <p:spPr bwMode="auto">
          <a:xfrm>
            <a:off x="603250" y="3459163"/>
            <a:ext cx="79375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lstStyle/>
          <a:p>
            <a:pPr algn="ctr">
              <a:lnSpc>
                <a:spcPct val="90000"/>
              </a:lnSpc>
            </a:pPr>
            <a:r>
              <a:rPr lang="zh-CN" altLang="en-US" sz="3000" b="1">
                <a:latin typeface="微软雅黑" panose="020B0503020204020204" pitchFamily="34" charset="-122"/>
                <a:ea typeface="微软雅黑" panose="020B0503020204020204" pitchFamily="34" charset="-122"/>
              </a:rPr>
              <a:t>Thanks for Your Attention</a:t>
            </a:r>
          </a:p>
        </p:txBody>
      </p:sp>
    </p:spTree>
  </p:cSld>
  <p:clrMapOvr>
    <a:masterClrMapping/>
  </p:clrMapOvr>
  <p:transition spd="med" advTm="691">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62064" y="51470"/>
            <a:ext cx="4752528" cy="488760"/>
          </a:xfrm>
        </p:spPr>
        <p:txBody>
          <a:bodyPr/>
          <a:lstStyle/>
          <a:p>
            <a:r>
              <a:rPr lang="zh-CN" altLang="en-US" dirty="0" smtClean="0"/>
              <a:t>演讲稿</a:t>
            </a:r>
            <a:endParaRPr lang="zh-CN" altLang="en-US" dirty="0"/>
          </a:p>
        </p:txBody>
      </p:sp>
      <p:sp>
        <p:nvSpPr>
          <p:cNvPr id="3" name="内容占位符 2"/>
          <p:cNvSpPr>
            <a:spLocks noGrp="1"/>
          </p:cNvSpPr>
          <p:nvPr>
            <p:ph idx="1"/>
          </p:nvPr>
        </p:nvSpPr>
        <p:spPr>
          <a:xfrm>
            <a:off x="81844" y="553987"/>
            <a:ext cx="8712968" cy="4695816"/>
          </a:xfrm>
        </p:spPr>
        <p:txBody>
          <a:bodyPr/>
          <a:lstStyle/>
          <a:p>
            <a:pPr marL="0" indent="0">
              <a:buNone/>
            </a:pPr>
            <a:r>
              <a:rPr lang="en-US" altLang="zh-CN" sz="900" dirty="0"/>
              <a:t>Hello everyone, I am Li Tong. I am very glad to share this paper with you on the last day of this year. This paper's title is "Show and Tell: A Neural Image Caption Generator". From this title, we can see that it is about the Image Caption task, and it uses a neural network.</a:t>
            </a:r>
          </a:p>
          <a:p>
            <a:pPr marL="0" indent="0">
              <a:buNone/>
            </a:pPr>
            <a:r>
              <a:rPr lang="en-US" altLang="zh-CN" sz="900" dirty="0"/>
              <a:t>Next, I will introduce the following four aspects. First, Introduction. The purpose of the Image Caption task is to let the computer understand the semantic information of the picture. Generally speaking, it is to look at a picture and return a sentence to describe the picture. As shown in the figure, input is a picture, then computer processes the picture and outputs a sentence. Of course, this task have great impacts, for example, it can help visually impaired people better understand the content of images. In previous work, some solutions divided this problem into sub-problems. For example, they first detect the objects and relationships in the picture, and then fill them into a prepared sentence template. But this paper presented a single joint model, which is based end-to-end on a neural </a:t>
            </a:r>
            <a:r>
              <a:rPr lang="en-US" altLang="zh-CN" sz="900" dirty="0" err="1"/>
              <a:t>nework</a:t>
            </a:r>
            <a:r>
              <a:rPr lang="en-US" altLang="zh-CN" sz="900" dirty="0"/>
              <a:t> consisting of a vision CNN followed by a language generating RNN. The sentences generated by this method are more abundant and natural. </a:t>
            </a:r>
          </a:p>
          <a:p>
            <a:pPr marL="0" indent="0">
              <a:buNone/>
            </a:pPr>
            <a:endParaRPr lang="en-US" altLang="zh-CN" sz="900" dirty="0"/>
          </a:p>
          <a:p>
            <a:pPr marL="0" indent="0">
              <a:buNone/>
            </a:pPr>
            <a:r>
              <a:rPr lang="en-US" altLang="zh-CN" sz="900" dirty="0"/>
              <a:t>Second part is Method. This model is divided into two parts: encoder and decoder.  </a:t>
            </a:r>
          </a:p>
          <a:p>
            <a:pPr marL="0" indent="0">
              <a:buNone/>
            </a:pPr>
            <a:r>
              <a:rPr lang="en-US" altLang="zh-CN" sz="900" dirty="0"/>
              <a:t>Over the last few years it has been convincingly shown that CNNs can produce a rich representation of the input image by embedding it to a fixed-length vector, such that this representation can be used for a variety of vision tasks. Hence, it is natural to use a pre-trained CNN as an image "encoder"  to extract the image feature.</a:t>
            </a:r>
          </a:p>
          <a:p>
            <a:pPr marL="0" indent="0">
              <a:buNone/>
            </a:pPr>
            <a:r>
              <a:rPr lang="en-US" altLang="zh-CN" sz="900" dirty="0"/>
              <a:t>For the decoder, this paper chose LSTM, which is a variant of RNN. So they use a LSTM model to translate the picture feature into a sentence. This is the structure diagram of LSTM and here are its formulas. We can see, the core of the LSTM model is a memory cell c encoding knowledge at every time step of what inputs have been observed up to this step. And this cell is controlled by three gates: input, forget and output gate. After the </a:t>
            </a:r>
            <a:r>
              <a:rPr lang="en-US" altLang="zh-CN" sz="900" dirty="0" err="1"/>
              <a:t>softmax</a:t>
            </a:r>
            <a:r>
              <a:rPr lang="en-US" altLang="zh-CN" sz="900" dirty="0"/>
              <a:t> layer, we choose the value with the highest probability in the output as the word predicted at the current time step.</a:t>
            </a:r>
          </a:p>
          <a:p>
            <a:pPr marL="0" indent="0">
              <a:buNone/>
            </a:pPr>
            <a:r>
              <a:rPr lang="en-US" altLang="zh-CN" sz="900" dirty="0"/>
              <a:t>This is the overall structure of this method. We use a CNN model to extract the global feature vector of the picture, and use the feature vector as the input of the first time step of LSTM. After that, LSTM takes the output of the previous time step as the input of the current time step and outputs the predicted word. In the end, we got a complete sentence describing the picture.</a:t>
            </a:r>
          </a:p>
          <a:p>
            <a:pPr marL="0" indent="0">
              <a:buNone/>
            </a:pPr>
            <a:r>
              <a:rPr lang="en-US" altLang="zh-CN" sz="900" dirty="0"/>
              <a:t>During the training phase, this paper used cross entropy as a loss function and used stochastic gradient descent for optimization. </a:t>
            </a:r>
          </a:p>
          <a:p>
            <a:pPr marL="0" indent="0">
              <a:buNone/>
            </a:pPr>
            <a:endParaRPr lang="en-US" altLang="zh-CN" sz="900" dirty="0"/>
          </a:p>
          <a:p>
            <a:pPr marL="0" indent="0">
              <a:buNone/>
            </a:pPr>
            <a:r>
              <a:rPr lang="en-US" altLang="zh-CN" sz="900" dirty="0"/>
              <a:t>Next part is the result. Table 1 shows the results of training on the MSCOCO dataset, which is the largest dataset for this task. And BLEU, CIDEr are evaluation metrics. The higher the score, the better the description generated. Table 2 shows the results of training on other datasets and comparison with other methods. The last line is the human score, which indicates the upper limit of the task. From these results it can be seen that the method of this paper got the highest score. This is the human evaluation results. We can see that NIC is better than the reference system, but clearly worse than</a:t>
            </a:r>
          </a:p>
          <a:p>
            <a:pPr marL="0" indent="0">
              <a:buNone/>
            </a:pPr>
            <a:r>
              <a:rPr lang="en-US" altLang="zh-CN" sz="900" dirty="0"/>
              <a:t>the ground truth, as expected. Here are some examples of results</a:t>
            </a:r>
          </a:p>
          <a:p>
            <a:pPr marL="0" indent="0">
              <a:buNone/>
            </a:pPr>
            <a:endParaRPr lang="en-US" altLang="zh-CN" sz="900" dirty="0"/>
          </a:p>
          <a:p>
            <a:pPr marL="0" indent="0">
              <a:buNone/>
            </a:pPr>
            <a:r>
              <a:rPr lang="en-US" altLang="zh-CN" sz="900" dirty="0"/>
              <a:t>The last part is the discussion. This paper presented an end-to-end neural network system that can automatically view an image and generate a reasonable description. And from the results, compared with other methods, this method achieved the best performance. In the future, we want to use unsupervised data to improve the image description method.</a:t>
            </a:r>
          </a:p>
          <a:p>
            <a:pPr marL="0" indent="0">
              <a:buNone/>
            </a:pPr>
            <a:endParaRPr lang="zh-CN" altLang="en-US" sz="900" dirty="0"/>
          </a:p>
        </p:txBody>
      </p:sp>
    </p:spTree>
    <p:extLst>
      <p:ext uri="{BB962C8B-B14F-4D97-AF65-F5344CB8AC3E}">
        <p14:creationId xmlns:p14="http://schemas.microsoft.com/office/powerpoint/2010/main" val="307621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矩形 34"/>
          <p:cNvSpPr>
            <a:spLocks noChangeArrowheads="1"/>
          </p:cNvSpPr>
          <p:nvPr/>
        </p:nvSpPr>
        <p:spPr bwMode="auto">
          <a:xfrm>
            <a:off x="2446338" y="84138"/>
            <a:ext cx="714375"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66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文本框 67"/>
          <p:cNvSpPr txBox="1"/>
          <p:nvPr/>
        </p:nvSpPr>
        <p:spPr bwMode="auto">
          <a:xfrm>
            <a:off x="3957638" y="1279525"/>
            <a:ext cx="690562" cy="2641600"/>
          </a:xfrm>
          <a:prstGeom prst="rect">
            <a:avLst/>
          </a:prstGeom>
          <a:noFill/>
        </p:spPr>
        <p:txBody>
          <a:bodyPr vert="eaVert" wrap="none">
            <a:spAutoFit/>
          </a:bodyPr>
          <a:lstStyle/>
          <a:p>
            <a:pPr algn="ctr" fontAlgn="auto">
              <a:spcBef>
                <a:spcPts val="0"/>
              </a:spcBef>
              <a:spcAft>
                <a:spcPts val="0"/>
              </a:spcAft>
              <a:defRPr/>
            </a:pPr>
            <a:r>
              <a:rPr lang="en-US" altLang="zh-CN" sz="3300" b="1" spc="200" noProof="1">
                <a:latin typeface="+mn-lt"/>
                <a:ea typeface="+mn-ea"/>
                <a:cs typeface="+mn-ea"/>
                <a:sym typeface="+mn-lt"/>
              </a:rPr>
              <a:t>CONTENTS</a:t>
            </a:r>
          </a:p>
        </p:txBody>
      </p:sp>
      <p:grpSp>
        <p:nvGrpSpPr>
          <p:cNvPr id="57347" name="组合 1"/>
          <p:cNvGrpSpPr>
            <a:grpSpLocks/>
          </p:cNvGrpSpPr>
          <p:nvPr/>
        </p:nvGrpSpPr>
        <p:grpSpPr bwMode="auto">
          <a:xfrm>
            <a:off x="5457825" y="1201738"/>
            <a:ext cx="2387600" cy="2797175"/>
            <a:chOff x="6597449" y="1148208"/>
            <a:chExt cx="3182709" cy="3729893"/>
          </a:xfrm>
        </p:grpSpPr>
        <p:grpSp>
          <p:nvGrpSpPr>
            <p:cNvPr id="57348" name="组合 2"/>
            <p:cNvGrpSpPr>
              <a:grpSpLocks/>
            </p:cNvGrpSpPr>
            <p:nvPr/>
          </p:nvGrpSpPr>
          <p:grpSpPr bwMode="auto">
            <a:xfrm>
              <a:off x="6597449" y="1148208"/>
              <a:ext cx="3182709" cy="620713"/>
              <a:chOff x="5855427" y="1647453"/>
              <a:chExt cx="3182709" cy="620713"/>
            </a:xfrm>
          </p:grpSpPr>
          <p:sp>
            <p:nvSpPr>
              <p:cNvPr id="57349" name="文本框 4"/>
              <p:cNvSpPr txBox="1">
                <a:spLocks noChangeArrowheads="1"/>
              </p:cNvSpPr>
              <p:nvPr/>
            </p:nvSpPr>
            <p:spPr bwMode="auto">
              <a:xfrm>
                <a:off x="6549853" y="1696200"/>
                <a:ext cx="2488283" cy="55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b="1">
                    <a:latin typeface="微软雅黑" panose="020B0503020204020204" pitchFamily="34" charset="-122"/>
                    <a:ea typeface="微软雅黑" panose="020B0503020204020204" pitchFamily="34" charset="-122"/>
                    <a:sym typeface="微软雅黑" panose="020B0503020204020204" pitchFamily="34" charset="-122"/>
                  </a:rPr>
                  <a:t>Introduction</a:t>
                </a:r>
              </a:p>
            </p:txBody>
          </p:sp>
          <p:sp>
            <p:nvSpPr>
              <p:cNvPr id="33" name="椭圆 32"/>
              <p:cNvSpPr/>
              <p:nvPr/>
            </p:nvSpPr>
            <p:spPr>
              <a:xfrm>
                <a:off x="5855427" y="1647453"/>
                <a:ext cx="620036" cy="6202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b="1" noProof="1">
                    <a:latin typeface="宋体" panose="02010600030101010101" pitchFamily="2" charset="-122"/>
                  </a:rPr>
                  <a:t>1</a:t>
                </a:r>
                <a:endParaRPr lang="zh-CN" altLang="en-US" sz="2400" b="1" noProof="1">
                  <a:latin typeface="宋体" panose="02010600030101010101" pitchFamily="2" charset="-122"/>
                </a:endParaRPr>
              </a:p>
            </p:txBody>
          </p:sp>
        </p:grpSp>
        <p:grpSp>
          <p:nvGrpSpPr>
            <p:cNvPr id="57351" name="组合 70"/>
            <p:cNvGrpSpPr>
              <a:grpSpLocks/>
            </p:cNvGrpSpPr>
            <p:nvPr/>
          </p:nvGrpSpPr>
          <p:grpSpPr bwMode="auto">
            <a:xfrm>
              <a:off x="6597449" y="2185044"/>
              <a:ext cx="2356666" cy="620713"/>
              <a:chOff x="5855427" y="1647453"/>
              <a:chExt cx="2356666" cy="620713"/>
            </a:xfrm>
          </p:grpSpPr>
          <p:sp>
            <p:nvSpPr>
              <p:cNvPr id="57352" name="文本框 71"/>
              <p:cNvSpPr txBox="1">
                <a:spLocks noChangeArrowheads="1"/>
              </p:cNvSpPr>
              <p:nvPr/>
            </p:nvSpPr>
            <p:spPr bwMode="auto">
              <a:xfrm>
                <a:off x="6549853" y="1696200"/>
                <a:ext cx="1662240" cy="55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b="1">
                    <a:latin typeface="微软雅黑" panose="020B0503020204020204" pitchFamily="34" charset="-122"/>
                    <a:ea typeface="微软雅黑" panose="020B0503020204020204" pitchFamily="34" charset="-122"/>
                    <a:sym typeface="微软雅黑" panose="020B0503020204020204" pitchFamily="34" charset="-122"/>
                  </a:rPr>
                  <a:t>Method</a:t>
                </a:r>
              </a:p>
            </p:txBody>
          </p:sp>
          <p:sp>
            <p:nvSpPr>
              <p:cNvPr id="73" name="椭圆 72"/>
              <p:cNvSpPr/>
              <p:nvPr/>
            </p:nvSpPr>
            <p:spPr>
              <a:xfrm>
                <a:off x="5855427" y="1647874"/>
                <a:ext cx="620036" cy="6202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b="1" noProof="1">
                    <a:latin typeface="宋体" panose="02010600030101010101" pitchFamily="2" charset="-122"/>
                  </a:rPr>
                  <a:t>2</a:t>
                </a:r>
                <a:endParaRPr lang="zh-CN" altLang="en-US" sz="2400" b="1" noProof="1">
                  <a:latin typeface="宋体" panose="02010600030101010101" pitchFamily="2" charset="-122"/>
                </a:endParaRPr>
              </a:p>
            </p:txBody>
          </p:sp>
        </p:grpSp>
        <p:grpSp>
          <p:nvGrpSpPr>
            <p:cNvPr id="57354" name="组合 74"/>
            <p:cNvGrpSpPr>
              <a:grpSpLocks/>
            </p:cNvGrpSpPr>
            <p:nvPr/>
          </p:nvGrpSpPr>
          <p:grpSpPr bwMode="auto">
            <a:xfrm>
              <a:off x="6597449" y="3221216"/>
              <a:ext cx="2040130" cy="620713"/>
              <a:chOff x="5855427" y="1647453"/>
              <a:chExt cx="2040130" cy="620713"/>
            </a:xfrm>
          </p:grpSpPr>
          <p:sp>
            <p:nvSpPr>
              <p:cNvPr id="57355" name="文本框 75"/>
              <p:cNvSpPr txBox="1">
                <a:spLocks noChangeArrowheads="1"/>
              </p:cNvSpPr>
              <p:nvPr/>
            </p:nvSpPr>
            <p:spPr bwMode="auto">
              <a:xfrm>
                <a:off x="6549853" y="1696200"/>
                <a:ext cx="1345704" cy="55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b="1">
                    <a:latin typeface="微软雅黑" panose="020B0503020204020204" pitchFamily="34" charset="-122"/>
                    <a:ea typeface="微软雅黑" panose="020B0503020204020204" pitchFamily="34" charset="-122"/>
                    <a:sym typeface="微软雅黑" panose="020B0503020204020204" pitchFamily="34" charset="-122"/>
                  </a:rPr>
                  <a:t>Result</a:t>
                </a:r>
              </a:p>
            </p:txBody>
          </p:sp>
          <p:sp>
            <p:nvSpPr>
              <p:cNvPr id="77" name="椭圆 76"/>
              <p:cNvSpPr/>
              <p:nvPr/>
            </p:nvSpPr>
            <p:spPr>
              <a:xfrm>
                <a:off x="5855427" y="1646842"/>
                <a:ext cx="620036" cy="62235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b="1" noProof="1">
                    <a:latin typeface="宋体" panose="02010600030101010101" pitchFamily="2" charset="-122"/>
                  </a:rPr>
                  <a:t>3</a:t>
                </a:r>
                <a:endParaRPr lang="zh-CN" altLang="en-US" sz="2400" b="1" noProof="1">
                  <a:latin typeface="宋体" panose="02010600030101010101" pitchFamily="2" charset="-122"/>
                </a:endParaRPr>
              </a:p>
            </p:txBody>
          </p:sp>
        </p:grpSp>
        <p:grpSp>
          <p:nvGrpSpPr>
            <p:cNvPr id="57357" name="组合 78"/>
            <p:cNvGrpSpPr>
              <a:grpSpLocks/>
            </p:cNvGrpSpPr>
            <p:nvPr/>
          </p:nvGrpSpPr>
          <p:grpSpPr bwMode="auto">
            <a:xfrm>
              <a:off x="6597449" y="4257388"/>
              <a:ext cx="2832318" cy="620713"/>
              <a:chOff x="5855427" y="1647453"/>
              <a:chExt cx="2832318" cy="620713"/>
            </a:xfrm>
          </p:grpSpPr>
          <p:sp>
            <p:nvSpPr>
              <p:cNvPr id="57358" name="文本框 79"/>
              <p:cNvSpPr txBox="1">
                <a:spLocks noChangeArrowheads="1"/>
              </p:cNvSpPr>
              <p:nvPr/>
            </p:nvSpPr>
            <p:spPr bwMode="auto">
              <a:xfrm>
                <a:off x="6549853" y="1696200"/>
                <a:ext cx="2137892" cy="55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b="1">
                    <a:latin typeface="微软雅黑" panose="020B0503020204020204" pitchFamily="34" charset="-122"/>
                    <a:ea typeface="微软雅黑" panose="020B0503020204020204" pitchFamily="34" charset="-122"/>
                    <a:sym typeface="微软雅黑" panose="020B0503020204020204" pitchFamily="34" charset="-122"/>
                  </a:rPr>
                  <a:t>Discussion</a:t>
                </a:r>
              </a:p>
            </p:txBody>
          </p:sp>
          <p:sp>
            <p:nvSpPr>
              <p:cNvPr id="81" name="椭圆 80"/>
              <p:cNvSpPr/>
              <p:nvPr/>
            </p:nvSpPr>
            <p:spPr>
              <a:xfrm>
                <a:off x="5855427" y="1647928"/>
                <a:ext cx="620036" cy="6202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b="1" noProof="1">
                    <a:latin typeface="宋体" panose="02010600030101010101" pitchFamily="2" charset="-122"/>
                  </a:rPr>
                  <a:t>4</a:t>
                </a:r>
                <a:endParaRPr lang="zh-CN" altLang="en-US" sz="2400" b="1" noProof="1">
                  <a:latin typeface="宋体" panose="02010600030101010101" pitchFamily="2" charset="-122"/>
                </a:endParaRPr>
              </a:p>
            </p:txBody>
          </p:sp>
        </p:grpSp>
      </p:grpSp>
    </p:spTree>
  </p:cSld>
  <p:clrMapOvr>
    <a:masterClrMapping/>
  </p:clrMapOvr>
  <p:transition spd="med" advTm="5279">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3" name="组合 2"/>
          <p:cNvGrpSpPr>
            <a:grpSpLocks/>
          </p:cNvGrpSpPr>
          <p:nvPr/>
        </p:nvGrpSpPr>
        <p:grpSpPr bwMode="auto">
          <a:xfrm>
            <a:off x="4419600" y="2251075"/>
            <a:ext cx="3071813" cy="642938"/>
            <a:chOff x="5588007" y="1590635"/>
            <a:chExt cx="4096413" cy="857460"/>
          </a:xfrm>
        </p:grpSpPr>
        <p:sp>
          <p:nvSpPr>
            <p:cNvPr id="59394" name="文本框 18"/>
            <p:cNvSpPr txBox="1">
              <a:spLocks noChangeArrowheads="1"/>
            </p:cNvSpPr>
            <p:nvPr/>
          </p:nvSpPr>
          <p:spPr bwMode="auto">
            <a:xfrm>
              <a:off x="6549853" y="1696200"/>
              <a:ext cx="3134567" cy="67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700" b="1">
                  <a:latin typeface="微软雅黑" panose="020B0503020204020204" pitchFamily="34" charset="-122"/>
                  <a:ea typeface="微软雅黑" panose="020B0503020204020204" pitchFamily="34" charset="-122"/>
                  <a:sym typeface="微软雅黑" panose="020B0503020204020204" pitchFamily="34" charset="-122"/>
                </a:rPr>
                <a:t>Introduction</a:t>
              </a:r>
            </a:p>
          </p:txBody>
        </p:sp>
        <p:sp>
          <p:nvSpPr>
            <p:cNvPr id="20" name="椭圆 19"/>
            <p:cNvSpPr/>
            <p:nvPr/>
          </p:nvSpPr>
          <p:spPr>
            <a:xfrm>
              <a:off x="5588007" y="1590635"/>
              <a:ext cx="85738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000" b="1" noProof="1">
                  <a:latin typeface="宋体" panose="02010600030101010101" pitchFamily="2" charset="-122"/>
                </a:rPr>
                <a:t>1</a:t>
              </a:r>
              <a:endParaRPr lang="zh-CN" altLang="en-US" sz="3000" b="1" noProof="1">
                <a:latin typeface="宋体" panose="02010600030101010101" pitchFamily="2" charset="-122"/>
              </a:endParaRPr>
            </a:p>
          </p:txBody>
        </p:sp>
      </p:grpSp>
    </p:spTree>
  </p:cSld>
  <p:clrMapOvr>
    <a:masterClrMapping/>
  </p:clrMapOvr>
  <p:transition spd="med" advTm="2697">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Background</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pic>
        <p:nvPicPr>
          <p:cNvPr id="61444"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100" y="1770063"/>
            <a:ext cx="1270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1479550"/>
            <a:ext cx="25908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文本框 9"/>
          <p:cNvSpPr txBox="1">
            <a:spLocks noChangeArrowheads="1"/>
          </p:cNvSpPr>
          <p:nvPr/>
        </p:nvSpPr>
        <p:spPr bwMode="auto">
          <a:xfrm>
            <a:off x="6223000" y="1790700"/>
            <a:ext cx="19145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t>A herd of elephants walk across a dry grass field</a:t>
            </a:r>
          </a:p>
        </p:txBody>
      </p:sp>
      <p:sp>
        <p:nvSpPr>
          <p:cNvPr id="16" name="右箭头 15"/>
          <p:cNvSpPr/>
          <p:nvPr/>
        </p:nvSpPr>
        <p:spPr>
          <a:xfrm>
            <a:off x="3724275" y="2333625"/>
            <a:ext cx="647700" cy="215900"/>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en-US" noProof="1"/>
          </a:p>
        </p:txBody>
      </p:sp>
      <p:sp>
        <p:nvSpPr>
          <p:cNvPr id="17" name="右箭头 16"/>
          <p:cNvSpPr/>
          <p:nvPr/>
        </p:nvSpPr>
        <p:spPr>
          <a:xfrm>
            <a:off x="5573713" y="2333625"/>
            <a:ext cx="649287" cy="215900"/>
          </a:xfrm>
          <a:prstGeom prst="rightArrow">
            <a:avLst/>
          </a:prstGeom>
        </p:spPr>
        <p:style>
          <a:lnRef idx="1">
            <a:schemeClr val="accent2"/>
          </a:lnRef>
          <a:fillRef idx="2">
            <a:schemeClr val="accent2"/>
          </a:fillRef>
          <a:effectRef idx="1">
            <a:schemeClr val="accent2"/>
          </a:effectRef>
          <a:fontRef idx="minor">
            <a:schemeClr val="dk1"/>
          </a:fontRef>
        </p:style>
        <p:txBody>
          <a:bodyPr anchor="ctr"/>
          <a:lstStyle/>
          <a:p>
            <a:pPr algn="ctr"/>
            <a:endParaRPr lang="zh-CN" altLang="en-US" noProof="1"/>
          </a:p>
        </p:txBody>
      </p:sp>
      <p:sp>
        <p:nvSpPr>
          <p:cNvPr id="8" name="矩形 7"/>
          <p:cNvSpPr/>
          <p:nvPr/>
        </p:nvSpPr>
        <p:spPr>
          <a:xfrm>
            <a:off x="2393950" y="3640138"/>
            <a:ext cx="4356100" cy="588962"/>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内容占位符 1"/>
          <p:cNvSpPr txBox="1"/>
          <p:nvPr/>
        </p:nvSpPr>
        <p:spPr>
          <a:xfrm>
            <a:off x="2466975" y="3665538"/>
            <a:ext cx="4208463" cy="538162"/>
          </a:xfrm>
          <a:prstGeom prst="rect">
            <a:avLst/>
          </a:prstGeom>
        </p:spPr>
        <p:txBody>
          <a:bodyPr lIns="0" tIns="0" rIns="0" bIns="0">
            <a:normAutofit fontScale="87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zh-CN" altLang="en-US" sz="1800" spc="100" noProof="1">
                <a:solidFill>
                  <a:schemeClr val="bg1"/>
                </a:solidFill>
                <a:latin typeface="宋体" panose="02010600030101010101" pitchFamily="2" charset="-122"/>
                <a:ea typeface="宋体" panose="02010600030101010101" pitchFamily="2" charset="-122"/>
              </a:rPr>
              <a:t>help visually impaired people better understand the content of images.</a:t>
            </a:r>
          </a:p>
        </p:txBody>
      </p:sp>
    </p:spTree>
  </p:cSld>
  <p:clrMapOvr>
    <a:masterClrMapping/>
  </p:clrMapOvr>
  <p:transition spd="med" advTm="4277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17"/>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636713" y="1095375"/>
            <a:ext cx="5872162"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Contribution</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8" name="矩形 7"/>
          <p:cNvSpPr/>
          <p:nvPr/>
        </p:nvSpPr>
        <p:spPr>
          <a:xfrm>
            <a:off x="2393950" y="3640138"/>
            <a:ext cx="4356100" cy="588962"/>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内容占位符 1"/>
          <p:cNvSpPr txBox="1"/>
          <p:nvPr/>
        </p:nvSpPr>
        <p:spPr>
          <a:xfrm>
            <a:off x="2466975" y="3722688"/>
            <a:ext cx="4208463" cy="481012"/>
          </a:xfrm>
          <a:prstGeom prst="rect">
            <a:avLst/>
          </a:prstGeom>
        </p:spPr>
        <p:txBody>
          <a:bodyPr lIns="0" tIns="0" rIns="0" bIns="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zh-CN" altLang="en-US" sz="1800" spc="100" noProof="1">
                <a:solidFill>
                  <a:schemeClr val="bg1"/>
                </a:solidFill>
                <a:latin typeface="宋体" panose="02010600030101010101" pitchFamily="2" charset="-122"/>
                <a:ea typeface="宋体" panose="02010600030101010101" pitchFamily="2" charset="-122"/>
              </a:rPr>
              <a:t> an end-to-end system</a:t>
            </a:r>
          </a:p>
          <a:p>
            <a:pPr marL="0" indent="0" algn="ctr" fontAlgn="auto">
              <a:spcAft>
                <a:spcPts val="0"/>
              </a:spcAft>
              <a:buFont typeface="Arial" panose="020B0604020202020204" pitchFamily="34" charset="0"/>
              <a:buNone/>
              <a:defRPr/>
            </a:pPr>
            <a:endParaRPr lang="zh-CN" altLang="en-US" sz="1800" spc="100" noProof="1">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med" advTm="3626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组合 2"/>
          <p:cNvGrpSpPr>
            <a:grpSpLocks/>
          </p:cNvGrpSpPr>
          <p:nvPr/>
        </p:nvGrpSpPr>
        <p:grpSpPr bwMode="auto">
          <a:xfrm>
            <a:off x="4419600" y="2251075"/>
            <a:ext cx="2273300" cy="642938"/>
            <a:chOff x="5588007" y="1590635"/>
            <a:chExt cx="3032051" cy="857460"/>
          </a:xfrm>
        </p:grpSpPr>
        <p:sp>
          <p:nvSpPr>
            <p:cNvPr id="65538" name="文本框 18"/>
            <p:cNvSpPr txBox="1">
              <a:spLocks noChangeArrowheads="1"/>
            </p:cNvSpPr>
            <p:nvPr/>
          </p:nvSpPr>
          <p:spPr bwMode="auto">
            <a:xfrm>
              <a:off x="6549853" y="1696200"/>
              <a:ext cx="2070205" cy="67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b="1">
                  <a:latin typeface="微软雅黑" panose="020B0503020204020204" pitchFamily="34" charset="-122"/>
                  <a:ea typeface="微软雅黑" panose="020B0503020204020204" pitchFamily="34" charset="-122"/>
                  <a:sym typeface="微软雅黑" panose="020B0503020204020204" pitchFamily="34" charset="-122"/>
                </a:rPr>
                <a:t>Method</a:t>
              </a:r>
              <a:endParaRPr lang="zh-CN" altLang="en-US" sz="27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p:cNvSpPr/>
            <p:nvPr/>
          </p:nvSpPr>
          <p:spPr>
            <a:xfrm>
              <a:off x="5588007" y="1590635"/>
              <a:ext cx="85752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3000" b="1" noProof="1">
                  <a:latin typeface="宋体" panose="02010600030101010101" pitchFamily="2" charset="-122"/>
                </a:rPr>
                <a:t>2</a:t>
              </a:r>
              <a:endParaRPr lang="zh-CN" altLang="en-US" sz="3000" b="1" noProof="1">
                <a:latin typeface="宋体" panose="02010600030101010101" pitchFamily="2" charset="-122"/>
              </a:endParaRPr>
            </a:p>
          </p:txBody>
        </p:sp>
      </p:grpSp>
    </p:spTree>
  </p:cSld>
  <p:clrMapOvr>
    <a:masterClrMapping/>
  </p:clrMapOvr>
  <p:transition spd="med" advTm="3166">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Encoder</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1" name="内容占位符 1"/>
          <p:cNvSpPr txBox="1"/>
          <p:nvPr/>
        </p:nvSpPr>
        <p:spPr>
          <a:xfrm>
            <a:off x="2466975" y="3722688"/>
            <a:ext cx="4208463" cy="481012"/>
          </a:xfrm>
          <a:prstGeom prst="rect">
            <a:avLst/>
          </a:prstGeom>
        </p:spPr>
        <p:txBody>
          <a:bodyPr lIns="0" tIns="0" rIns="0" bIns="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zh-CN" altLang="en-US" sz="1800" spc="100" noProof="1">
                <a:solidFill>
                  <a:schemeClr val="bg1"/>
                </a:solidFill>
                <a:latin typeface="宋体" panose="02010600030101010101" pitchFamily="2" charset="-122"/>
              </a:rPr>
              <a:t> an end-to-end syste</a:t>
            </a:r>
          </a:p>
        </p:txBody>
      </p:sp>
      <p:pic>
        <p:nvPicPr>
          <p:cNvPr id="6758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1298575"/>
            <a:ext cx="67627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393950" y="3640138"/>
            <a:ext cx="4356100" cy="588962"/>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5" name="内容占位符 1"/>
          <p:cNvSpPr txBox="1"/>
          <p:nvPr/>
        </p:nvSpPr>
        <p:spPr>
          <a:xfrm>
            <a:off x="2541588" y="3722688"/>
            <a:ext cx="4208462" cy="481012"/>
          </a:xfrm>
          <a:prstGeom prst="rect">
            <a:avLst/>
          </a:prstGeom>
        </p:spPr>
        <p:txBody>
          <a:bodyPr lIns="0" tIns="0" rIns="0" bIns="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altLang="zh-CN" sz="1800" spc="100" noProof="1">
                <a:solidFill>
                  <a:schemeClr val="bg1"/>
                </a:solidFill>
                <a:latin typeface="宋体" panose="02010600030101010101" pitchFamily="2" charset="-122"/>
                <a:ea typeface="宋体" panose="02010600030101010101" pitchFamily="2" charset="-122"/>
              </a:rPr>
              <a:t>Image -&gt; Feature</a:t>
            </a:r>
            <a:endParaRPr lang="zh-CN" altLang="en-US" sz="1800" spc="100" noProof="1">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med" advTm="59034">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Decoder</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1" name="内容占位符 1"/>
          <p:cNvSpPr txBox="1"/>
          <p:nvPr/>
        </p:nvSpPr>
        <p:spPr>
          <a:xfrm>
            <a:off x="879475" y="1455738"/>
            <a:ext cx="882650" cy="261937"/>
          </a:xfrm>
          <a:prstGeom prst="rect">
            <a:avLst/>
          </a:prstGeom>
        </p:spPr>
        <p:txBody>
          <a:bodyPr lIns="0" tIns="0" rIns="0" bIns="0">
            <a:normAutofit fontScale="9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altLang="zh-CN" sz="1800" b="1" spc="100" noProof="1">
                <a:latin typeface="宋体" panose="02010600030101010101" pitchFamily="2" charset="-122"/>
                <a:ea typeface="宋体" panose="02010600030101010101" pitchFamily="2" charset="-122"/>
              </a:rPr>
              <a:t>LSTM</a:t>
            </a:r>
          </a:p>
        </p:txBody>
      </p:sp>
      <p:pic>
        <p:nvPicPr>
          <p:cNvPr id="69637" name="图片 2"/>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666875" y="1095375"/>
            <a:ext cx="273685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263" y="1876425"/>
            <a:ext cx="331946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1"/>
          <p:cNvSpPr txBox="1"/>
          <p:nvPr/>
        </p:nvSpPr>
        <p:spPr>
          <a:xfrm>
            <a:off x="4956175" y="1384300"/>
            <a:ext cx="1017588" cy="307975"/>
          </a:xfrm>
          <a:prstGeom prst="rect">
            <a:avLst/>
          </a:prstGeom>
        </p:spPr>
        <p:txBody>
          <a:bodyPr lIns="0" tIns="0" rIns="0" bIns="0">
            <a:normAutofit fontScale="9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altLang="zh-CN" sz="1800" b="1" spc="100" noProof="1">
                <a:latin typeface="宋体" panose="02010600030101010101" pitchFamily="2" charset="-122"/>
                <a:ea typeface="宋体" panose="02010600030101010101" pitchFamily="2" charset="-122"/>
              </a:rPr>
              <a:t>Formulas:</a:t>
            </a:r>
          </a:p>
        </p:txBody>
      </p:sp>
      <p:sp>
        <p:nvSpPr>
          <p:cNvPr id="6" name="内容占位符 1"/>
          <p:cNvSpPr txBox="1"/>
          <p:nvPr/>
        </p:nvSpPr>
        <p:spPr>
          <a:xfrm>
            <a:off x="4562475" y="3646488"/>
            <a:ext cx="3343275" cy="481012"/>
          </a:xfrm>
          <a:prstGeom prst="rect">
            <a:avLst/>
          </a:prstGeom>
        </p:spPr>
        <p:txBody>
          <a:bodyPr lIns="0" tIns="0" rIns="0" bIns="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zh-CN" altLang="en-US" sz="1800" spc="100" noProof="1">
                <a:solidFill>
                  <a:schemeClr val="bg1"/>
                </a:solidFill>
                <a:latin typeface="宋体" panose="02010600030101010101" pitchFamily="2" charset="-122"/>
              </a:rPr>
              <a:t> an end-to-end syste</a:t>
            </a:r>
          </a:p>
        </p:txBody>
      </p:sp>
      <p:sp>
        <p:nvSpPr>
          <p:cNvPr id="7" name="矩形 6"/>
          <p:cNvSpPr/>
          <p:nvPr/>
        </p:nvSpPr>
        <p:spPr>
          <a:xfrm>
            <a:off x="4489450" y="3562350"/>
            <a:ext cx="3460750" cy="590550"/>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 name="内容占位符 1"/>
          <p:cNvSpPr txBox="1"/>
          <p:nvPr/>
        </p:nvSpPr>
        <p:spPr>
          <a:xfrm>
            <a:off x="4637088" y="3646488"/>
            <a:ext cx="3343275" cy="481012"/>
          </a:xfrm>
          <a:prstGeom prst="rect">
            <a:avLst/>
          </a:prstGeom>
        </p:spPr>
        <p:txBody>
          <a:bodyPr lIns="0" tIns="0" rIns="0" bIns="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altLang="zh-CN" sz="1800" spc="100" noProof="1">
                <a:solidFill>
                  <a:schemeClr val="bg1"/>
                </a:solidFill>
                <a:latin typeface="宋体" panose="02010600030101010101" pitchFamily="2" charset="-122"/>
                <a:ea typeface="宋体" panose="02010600030101010101" pitchFamily="2" charset="-122"/>
                <a:sym typeface="+mn-ea"/>
              </a:rPr>
              <a:t>Feature</a:t>
            </a:r>
            <a:r>
              <a:rPr lang="en-US" altLang="zh-CN" sz="1800" spc="100" noProof="1">
                <a:solidFill>
                  <a:schemeClr val="bg1"/>
                </a:solidFill>
                <a:latin typeface="宋体" panose="02010600030101010101" pitchFamily="2" charset="-122"/>
                <a:ea typeface="宋体" panose="02010600030101010101" pitchFamily="2" charset="-122"/>
              </a:rPr>
              <a:t> -&gt; Sentence</a:t>
            </a:r>
            <a:endParaRPr lang="zh-CN" altLang="en-US" sz="1800" spc="100" noProof="1">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med" advTm="59412">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8"/>
          <p:cNvSpPr>
            <a:spLocks noGrp="1" noChangeArrowheads="1"/>
          </p:cNvSpPr>
          <p:nvPr>
            <p:ph type="title"/>
          </p:nvPr>
        </p:nvSpPr>
        <p:spPr>
          <a:xfrm>
            <a:off x="879475" y="128588"/>
            <a:ext cx="6037263" cy="381000"/>
          </a:xfrm>
        </p:spPr>
        <p:txBody>
          <a:bodyPr/>
          <a:lstStyle/>
          <a:p>
            <a:r>
              <a:rPr lang="en-US" altLang="zh-CN" smtClean="0">
                <a:latin typeface="微软雅黑" panose="020B0503020204020204" pitchFamily="34" charset="-122"/>
                <a:ea typeface="微软雅黑" panose="020B0503020204020204" pitchFamily="34" charset="-122"/>
              </a:rPr>
              <a:t>Overall Structure</a:t>
            </a:r>
          </a:p>
        </p:txBody>
      </p:sp>
      <p:sp>
        <p:nvSpPr>
          <p:cNvPr id="12" name="半闭框 11"/>
          <p:cNvSpPr/>
          <p:nvPr/>
        </p:nvSpPr>
        <p:spPr>
          <a:xfrm>
            <a:off x="793750" y="1095375"/>
            <a:ext cx="360363"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13" name="半闭框 12"/>
          <p:cNvSpPr/>
          <p:nvPr/>
        </p:nvSpPr>
        <p:spPr>
          <a:xfrm flipH="1" flipV="1">
            <a:off x="7980363" y="3889375"/>
            <a:ext cx="360362" cy="360363"/>
          </a:xfrm>
          <a:prstGeom prst="halfFrame">
            <a:avLst>
              <a:gd name="adj1" fmla="val 17948"/>
              <a:gd name="adj2" fmla="val 17949"/>
            </a:avLst>
          </a:prstGeom>
          <a:solidFill>
            <a:schemeClr val="accent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1350" kern="0">
              <a:solidFill>
                <a:srgbClr val="000000"/>
              </a:solidFill>
              <a:latin typeface="微软雅黑" panose="020B0503020204020204" charset="-122"/>
              <a:ea typeface="微软雅黑" panose="020B0503020204020204" charset="-122"/>
            </a:endParaRPr>
          </a:p>
        </p:txBody>
      </p:sp>
      <p:sp>
        <p:nvSpPr>
          <p:cNvPr id="5" name="内容占位符 1"/>
          <p:cNvSpPr txBox="1"/>
          <p:nvPr/>
        </p:nvSpPr>
        <p:spPr>
          <a:xfrm>
            <a:off x="5800725" y="1339850"/>
            <a:ext cx="1016000" cy="307975"/>
          </a:xfrm>
          <a:prstGeom prst="rect">
            <a:avLst/>
          </a:prstGeom>
        </p:spPr>
        <p:txBody>
          <a:bodyPr lIns="0" tIns="0" rIns="0" bIns="0">
            <a:normAutofit fontScale="9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altLang="zh-CN" sz="1800" b="1" spc="100" noProof="1">
                <a:latin typeface="宋体" panose="02010600030101010101" pitchFamily="2" charset="-122"/>
                <a:ea typeface="宋体" panose="02010600030101010101" pitchFamily="2" charset="-122"/>
              </a:rPr>
              <a:t>Formulas:</a:t>
            </a:r>
          </a:p>
        </p:txBody>
      </p:sp>
      <p:pic>
        <p:nvPicPr>
          <p:cNvPr id="7168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179513"/>
            <a:ext cx="406717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2195513"/>
            <a:ext cx="30861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52498">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10.xml><?xml version="1.0" encoding="utf-8"?>
<p:tagLst xmlns:a="http://schemas.openxmlformats.org/drawingml/2006/main" xmlns:r="http://schemas.openxmlformats.org/officeDocument/2006/relationships" xmlns:p="http://schemas.openxmlformats.org/presentationml/2006/main">
  <p:tag name="REFSHAPE" val="609929572"/>
</p:tagLst>
</file>

<file path=ppt/tags/tag11.xml><?xml version="1.0" encoding="utf-8"?>
<p:tagLst xmlns:a="http://schemas.openxmlformats.org/drawingml/2006/main" xmlns:r="http://schemas.openxmlformats.org/officeDocument/2006/relationships" xmlns:p="http://schemas.openxmlformats.org/presentationml/2006/main">
  <p:tag name="REFSHAPE" val="587290796"/>
  <p:tag name="KSO_WM_UNIT_PLACING_PICTURE_USER_VIEWPORT" val="{&quot;height&quot;:7080,&quot;width&quot;:6045}"/>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953</Words>
  <Application>Microsoft Office PowerPoint</Application>
  <PresentationFormat>全屏显示(16:9)</PresentationFormat>
  <Paragraphs>80</Paragraphs>
  <Slides>18</Slides>
  <Notes>17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宋体</vt:lpstr>
      <vt:lpstr>微软雅黑</vt:lpstr>
      <vt:lpstr>微软雅黑 Light</vt:lpstr>
      <vt:lpstr>Arial</vt:lpstr>
      <vt:lpstr>Calibri</vt:lpstr>
      <vt:lpstr>Century Gothic</vt:lpstr>
      <vt:lpstr>Symbol</vt:lpstr>
      <vt:lpstr>默认设计模板</vt:lpstr>
      <vt:lpstr>Office 主题​​</vt:lpstr>
      <vt:lpstr>PowerPoint 演示文稿</vt:lpstr>
      <vt:lpstr>PowerPoint 演示文稿</vt:lpstr>
      <vt:lpstr>PowerPoint 演示文稿</vt:lpstr>
      <vt:lpstr>Background</vt:lpstr>
      <vt:lpstr>Contribution</vt:lpstr>
      <vt:lpstr>PowerPoint 演示文稿</vt:lpstr>
      <vt:lpstr>Encoder</vt:lpstr>
      <vt:lpstr>Decoder</vt:lpstr>
      <vt:lpstr>Overall Structure</vt:lpstr>
      <vt:lpstr>Train</vt:lpstr>
      <vt:lpstr>PowerPoint 演示文稿</vt:lpstr>
      <vt:lpstr> Generation Results</vt:lpstr>
      <vt:lpstr> Human Evaluation Results</vt:lpstr>
      <vt:lpstr> Results</vt:lpstr>
      <vt:lpstr>PowerPoint 演示文稿</vt:lpstr>
      <vt:lpstr> Discussion</vt:lpstr>
      <vt:lpstr>PowerPoint 演示文稿</vt:lpstr>
      <vt:lpstr>演讲稿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李彤</dc:creator>
  <cp:lastModifiedBy>李彤</cp:lastModifiedBy>
  <cp:revision>89</cp:revision>
  <dcterms:created xsi:type="dcterms:W3CDTF">2019-12-30T06:58:01Z</dcterms:created>
  <dcterms:modified xsi:type="dcterms:W3CDTF">2020-03-29T14:55:42Z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